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5" r:id="rId4"/>
  </p:sldMasterIdLst>
  <p:notesMasterIdLst>
    <p:notesMasterId r:id="rId15"/>
  </p:notesMasterIdLst>
  <p:sldIdLst>
    <p:sldId id="256" r:id="rId5"/>
    <p:sldId id="268" r:id="rId6"/>
    <p:sldId id="258" r:id="rId7"/>
    <p:sldId id="259" r:id="rId8"/>
    <p:sldId id="266" r:id="rId9"/>
    <p:sldId id="260" r:id="rId10"/>
    <p:sldId id="261" r:id="rId11"/>
    <p:sldId id="262" r:id="rId12"/>
    <p:sldId id="263" r:id="rId13"/>
    <p:sldId id="26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36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B6A61B-7379-49D1-904E-649F9B8CB2EB}" v="20" dt="2025-04-17T23:48:54.885"/>
    <p1510:client id="{25C59D79-50B8-4C49-998C-5022287ADD79}" v="9" dt="2025-04-17T18:09:08.501"/>
    <p1510:client id="{3F8BEF88-0C88-919E-52C0-FBC41EFFC659}" v="35" dt="2025-04-18T15:23:46.332"/>
    <p1510:client id="{BE9ECBEC-4AE0-BE90-B106-F41E3E1D4685}" v="2" dt="2025-04-17T23:45:21.917"/>
    <p1510:client id="{D5B6DF28-4607-45AD-C081-5A54319D15A5}" v="5" dt="2025-04-17T23:43:39.387"/>
    <p1510:client id="{E67B3348-EAC1-4AE3-84A8-D9221333B39D}" v="5" dt="2025-04-17T18:21:45.2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182"/>
    <p:restoredTop sz="94636"/>
  </p:normalViewPr>
  <p:slideViewPr>
    <p:cSldViewPr snapToGrid="0">
      <p:cViewPr varScale="1">
        <p:scale>
          <a:sx n="55" d="100"/>
          <a:sy n="55" d="100"/>
        </p:scale>
        <p:origin x="224" y="20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CBDE6D-63A6-43B0-B316-0C47C169BD90}" type="datetimeFigureOut">
              <a:rPr lang="en-US" smtClean="0"/>
              <a:t>4/24/25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B7ADEA-738D-4E31-97AD-B2CF55DD91AE}" type="slidenum">
              <a:rPr lang="en-US" smtClean="0"/>
              <a:t>‹#›</a:t>
            </a:fld>
            <a:endParaRPr lang="en-US"/>
          </a:p>
        </p:txBody>
      </p:sp>
    </p:spTree>
    <p:extLst>
      <p:ext uri="{BB962C8B-B14F-4D97-AF65-F5344CB8AC3E}">
        <p14:creationId xmlns:p14="http://schemas.microsoft.com/office/powerpoint/2010/main" val="2692423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8FF206-C1BC-1A44-9A9C-CC9D4EFA5572}" type="slidenum">
              <a:rPr lang="en-US" smtClean="0"/>
              <a:t>2</a:t>
            </a:fld>
            <a:endParaRPr lang="en-US"/>
          </a:p>
        </p:txBody>
      </p:sp>
    </p:spTree>
    <p:extLst>
      <p:ext uri="{BB962C8B-B14F-4D97-AF65-F5344CB8AC3E}">
        <p14:creationId xmlns:p14="http://schemas.microsoft.com/office/powerpoint/2010/main" val="2652804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B7ADEA-738D-4E31-97AD-B2CF55DD91AE}" type="slidenum">
              <a:rPr lang="en-US" smtClean="0"/>
              <a:t>3</a:t>
            </a:fld>
            <a:endParaRPr lang="en-US"/>
          </a:p>
        </p:txBody>
      </p:sp>
    </p:spTree>
    <p:extLst>
      <p:ext uri="{BB962C8B-B14F-4D97-AF65-F5344CB8AC3E}">
        <p14:creationId xmlns:p14="http://schemas.microsoft.com/office/powerpoint/2010/main" val="1954996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E8FF206-C1BC-1A44-9A9C-CC9D4EFA55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8331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B7ADEA-738D-4E31-97AD-B2CF55DD91AE}" type="slidenum">
              <a:rPr lang="en-US" smtClean="0"/>
              <a:t>6</a:t>
            </a:fld>
            <a:endParaRPr lang="en-US"/>
          </a:p>
        </p:txBody>
      </p:sp>
    </p:spTree>
    <p:extLst>
      <p:ext uri="{BB962C8B-B14F-4D97-AF65-F5344CB8AC3E}">
        <p14:creationId xmlns:p14="http://schemas.microsoft.com/office/powerpoint/2010/main" val="573090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B7ADEA-738D-4E31-97AD-B2CF55DD91AE}" type="slidenum">
              <a:rPr lang="en-US" smtClean="0"/>
              <a:t>7</a:t>
            </a:fld>
            <a:endParaRPr lang="en-US"/>
          </a:p>
        </p:txBody>
      </p:sp>
    </p:spTree>
    <p:extLst>
      <p:ext uri="{BB962C8B-B14F-4D97-AF65-F5344CB8AC3E}">
        <p14:creationId xmlns:p14="http://schemas.microsoft.com/office/powerpoint/2010/main" val="1457030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B7ADEA-738D-4E31-97AD-B2CF55DD91AE}" type="slidenum">
              <a:rPr lang="en-US" smtClean="0"/>
              <a:t>10</a:t>
            </a:fld>
            <a:endParaRPr lang="en-US"/>
          </a:p>
        </p:txBody>
      </p:sp>
    </p:spTree>
    <p:extLst>
      <p:ext uri="{BB962C8B-B14F-4D97-AF65-F5344CB8AC3E}">
        <p14:creationId xmlns:p14="http://schemas.microsoft.com/office/powerpoint/2010/main" val="2872859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20.jpe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1.xml"/><Relationship Id="rId4" Type="http://schemas.openxmlformats.org/officeDocument/2006/relationships/image" Target="../media/image29.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1.xml"/><Relationship Id="rId5" Type="http://schemas.openxmlformats.org/officeDocument/2006/relationships/image" Target="../media/image33.jpeg"/><Relationship Id="rId4" Type="http://schemas.openxmlformats.org/officeDocument/2006/relationships/image" Target="../media/image32.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1.xml"/><Relationship Id="rId4" Type="http://schemas.openxmlformats.org/officeDocument/2006/relationships/image" Target="../media/image41.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1.xml"/><Relationship Id="rId5" Type="http://schemas.openxmlformats.org/officeDocument/2006/relationships/image" Target="../media/image42.jpeg"/><Relationship Id="rId4" Type="http://schemas.openxmlformats.org/officeDocument/2006/relationships/image" Target="../media/image41.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Master" Target="../slideMasters/slideMaster1.xml"/><Relationship Id="rId4" Type="http://schemas.openxmlformats.org/officeDocument/2006/relationships/image" Target="../media/image51.pn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Master" Target="../slideMasters/slideMaster1.xml"/><Relationship Id="rId5" Type="http://schemas.openxmlformats.org/officeDocument/2006/relationships/image" Target="../media/image57.svg"/><Relationship Id="rId4" Type="http://schemas.openxmlformats.org/officeDocument/2006/relationships/image" Target="../media/image56.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Master" Target="../slideMasters/slideMaster1.xml"/><Relationship Id="rId4" Type="http://schemas.openxmlformats.org/officeDocument/2006/relationships/image" Target="../media/image62.sv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Walkin">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MS logo white - EMF">
            <a:extLst>
              <a:ext uri="{FF2B5EF4-FFF2-40B4-BE49-F238E27FC236}">
                <a16:creationId xmlns:a16="http://schemas.microsoft.com/office/drawing/2014/main" id="{D097E9EF-B216-4E85-A979-78D3C6F371D2}"/>
              </a:ext>
            </a:extLst>
          </p:cNvPr>
          <p:cNvPicPr>
            <a:picLocks noChangeAspect="1"/>
          </p:cNvPicPr>
          <p:nvPr/>
        </p:nvPicPr>
        <p:blipFill rotWithShape="1">
          <a:blip r:embed="rId3">
            <a:extLst>
              <a:ext uri="{28A0092B-C50C-407E-A947-70E740481C1C}">
                <a14:useLocalDpi xmlns:a14="http://schemas.microsoft.com/office/drawing/2010/main"/>
              </a:ext>
            </a:extLst>
          </a:blip>
          <a:srcRect l="11763" t="27714" r="11763" b="27714"/>
          <a:stretch/>
        </p:blipFill>
        <p:spPr bwMode="white">
          <a:xfrm>
            <a:off x="574675" y="540417"/>
            <a:ext cx="1808480" cy="387404"/>
          </a:xfrm>
          <a:prstGeom prst="rect">
            <a:avLst/>
          </a:prstGeom>
        </p:spPr>
      </p:pic>
    </p:spTree>
    <p:extLst>
      <p:ext uri="{BB962C8B-B14F-4D97-AF65-F5344CB8AC3E}">
        <p14:creationId xmlns:p14="http://schemas.microsoft.com/office/powerpoint/2010/main" val="236161764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ank You 1">
    <p:bg>
      <p:bgPr>
        <a:solidFill>
          <a:srgbClr val="2A446F"/>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D5E66A2-08AF-EF03-4094-BBCFC3F8210F}"/>
              </a:ext>
            </a:extLst>
          </p:cNvPr>
          <p:cNvSpPr>
            <a:spLocks noGrp="1"/>
          </p:cNvSpPr>
          <p:nvPr>
            <p:ph type="title" hasCustomPrompt="1"/>
          </p:nvPr>
        </p:nvSpPr>
        <p:spPr>
          <a:xfrm>
            <a:off x="584200" y="2798286"/>
            <a:ext cx="4663440" cy="738664"/>
          </a:xfrm>
          <a:noFill/>
        </p:spPr>
        <p:txBody>
          <a:bodyPr wrap="square" lIns="0" tIns="0" rIns="0" bIns="0" anchor="b" anchorCtr="0">
            <a:spAutoFit/>
          </a:bodyPr>
          <a:lstStyle>
            <a:lvl1pPr>
              <a:defRPr sz="4800" spc="-50" baseline="0">
                <a:solidFill>
                  <a:srgbClr val="FFFFFF"/>
                </a:solidFill>
                <a:latin typeface="+mj-lt"/>
                <a:cs typeface="Segoe UI" panose="020B0502040204020203" pitchFamily="34" charset="0"/>
              </a:defRPr>
            </a:lvl1pPr>
          </a:lstStyle>
          <a:p>
            <a:r>
              <a:rPr lang="en-US"/>
              <a:t>Thank you</a:t>
            </a:r>
          </a:p>
        </p:txBody>
      </p:sp>
      <p:sp>
        <p:nvSpPr>
          <p:cNvPr id="5" name="Text Placeholder 4">
            <a:extLst>
              <a:ext uri="{FF2B5EF4-FFF2-40B4-BE49-F238E27FC236}">
                <a16:creationId xmlns:a16="http://schemas.microsoft.com/office/drawing/2014/main" id="{39F3FE2A-24FE-9E71-3C43-294359A0FBF6}"/>
              </a:ext>
            </a:extLst>
          </p:cNvPr>
          <p:cNvSpPr>
            <a:spLocks noGrp="1"/>
          </p:cNvSpPr>
          <p:nvPr>
            <p:ph type="body" sz="quarter" idx="12" hasCustomPrompt="1"/>
          </p:nvPr>
        </p:nvSpPr>
        <p:spPr>
          <a:xfrm>
            <a:off x="584199" y="4847464"/>
            <a:ext cx="3898901" cy="246221"/>
          </a:xfrm>
          <a:noFill/>
        </p:spPr>
        <p:txBody>
          <a:bodyPr wrap="square" lIns="0" tIns="0" rIns="0" bIns="0" anchor="b" anchorCtr="0">
            <a:spAutoFit/>
          </a:bodyPr>
          <a:lstStyle>
            <a:lvl1pPr marL="0" indent="0">
              <a:spcBef>
                <a:spcPts val="0"/>
              </a:spcBef>
              <a:buNone/>
              <a:defRPr sz="1600" spc="0" baseline="0">
                <a:solidFill>
                  <a:srgbClr val="FFFFFF"/>
                </a:solidFill>
                <a:latin typeface="+mj-lt"/>
                <a:cs typeface="Segoe UI" panose="020B0502040204020203" pitchFamily="34" charset="0"/>
              </a:defRPr>
            </a:lvl1pPr>
          </a:lstStyle>
          <a:p>
            <a:pPr lvl="0"/>
            <a:r>
              <a:rPr lang="en-US"/>
              <a:t>Speaker name</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333BA4A8-3095-088C-F56A-8C275CFE8309}"/>
              </a:ext>
            </a:extLst>
          </p:cNvPr>
          <p:cNvSpPr>
            <a:spLocks noGrp="1"/>
          </p:cNvSpPr>
          <p:nvPr>
            <p:ph type="pic" sz="quarter" idx="11" hasCustomPrompt="1"/>
          </p:nvPr>
        </p:nvSpPr>
        <p:spPr bwMode="ltGray">
          <a:xfrm>
            <a:off x="6416674" y="585788"/>
            <a:ext cx="5481638" cy="5978525"/>
          </a:xfrm>
          <a:blipFill>
            <a:blip r:embed="rId2">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pic>
        <p:nvPicPr>
          <p:cNvPr id="7" name="MS logo white - EMF">
            <a:extLst>
              <a:ext uri="{FF2B5EF4-FFF2-40B4-BE49-F238E27FC236}">
                <a16:creationId xmlns:a16="http://schemas.microsoft.com/office/drawing/2014/main" id="{5C6DAC05-B3B4-90F3-C5A2-447DC069FD30}"/>
              </a:ext>
            </a:extLst>
          </p:cNvPr>
          <p:cNvPicPr>
            <a:picLocks noChangeAspect="1"/>
          </p:cNvPicPr>
          <p:nvPr/>
        </p:nvPicPr>
        <p:blipFill rotWithShape="1">
          <a:blip r:embed="rId3">
            <a:extLst>
              <a:ext uri="{28A0092B-C50C-407E-A947-70E740481C1C}">
                <a14:useLocalDpi xmlns:a14="http://schemas.microsoft.com/office/drawing/2010/main"/>
              </a:ext>
            </a:extLst>
          </a:blip>
          <a:srcRect l="11763" t="27714" r="11763" b="27714"/>
          <a:stretch/>
        </p:blipFill>
        <p:spPr bwMode="black">
          <a:xfrm>
            <a:off x="574675" y="540417"/>
            <a:ext cx="1808480" cy="387404"/>
          </a:xfrm>
          <a:prstGeom prst="rect">
            <a:avLst/>
          </a:prstGeom>
        </p:spPr>
      </p:pic>
      <p:sp>
        <p:nvSpPr>
          <p:cNvPr id="8" name="Text Placeholder 4">
            <a:extLst>
              <a:ext uri="{FF2B5EF4-FFF2-40B4-BE49-F238E27FC236}">
                <a16:creationId xmlns:a16="http://schemas.microsoft.com/office/drawing/2014/main" id="{862A915D-76A8-4E04-59ED-3A0499A6A20B}"/>
              </a:ext>
            </a:extLst>
          </p:cNvPr>
          <p:cNvSpPr>
            <a:spLocks noGrp="1"/>
          </p:cNvSpPr>
          <p:nvPr>
            <p:ph type="body" sz="quarter" idx="13" hasCustomPrompt="1"/>
          </p:nvPr>
        </p:nvSpPr>
        <p:spPr>
          <a:xfrm>
            <a:off x="584199" y="5106140"/>
            <a:ext cx="3898901" cy="184666"/>
          </a:xfrm>
          <a:noFill/>
        </p:spPr>
        <p:txBody>
          <a:bodyPr wrap="square" lIns="0" tIns="0" rIns="0" bIns="0">
            <a:spAutoFit/>
          </a:bodyPr>
          <a:lstStyle>
            <a:lvl1pPr marL="0" indent="0">
              <a:spcBef>
                <a:spcPts val="0"/>
              </a:spcBef>
              <a:buNone/>
              <a:defRPr sz="1200" spc="0" baseline="0">
                <a:solidFill>
                  <a:srgbClr val="FFFFFF"/>
                </a:solidFill>
                <a:latin typeface="+mn-lt"/>
                <a:cs typeface="Segoe UI" panose="020B0502040204020203" pitchFamily="34" charset="0"/>
              </a:defRPr>
            </a:lvl1pPr>
          </a:lstStyle>
          <a:p>
            <a:pPr lvl="0"/>
            <a:r>
              <a:rPr lang="en-US"/>
              <a:t>Contact information</a:t>
            </a:r>
          </a:p>
        </p:txBody>
      </p:sp>
    </p:spTree>
    <p:extLst>
      <p:ext uri="{BB962C8B-B14F-4D97-AF65-F5344CB8AC3E}">
        <p14:creationId xmlns:p14="http://schemas.microsoft.com/office/powerpoint/2010/main" val="211182049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hank You 2">
    <p:bg>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D5E66A2-08AF-EF03-4094-BBCFC3F8210F}"/>
              </a:ext>
            </a:extLst>
          </p:cNvPr>
          <p:cNvSpPr>
            <a:spLocks noGrp="1"/>
          </p:cNvSpPr>
          <p:nvPr>
            <p:ph type="title" hasCustomPrompt="1"/>
          </p:nvPr>
        </p:nvSpPr>
        <p:spPr>
          <a:xfrm>
            <a:off x="584200" y="2798286"/>
            <a:ext cx="4663440" cy="738664"/>
          </a:xfrm>
          <a:noFill/>
        </p:spPr>
        <p:txBody>
          <a:bodyPr wrap="square" lIns="0" tIns="0" rIns="0" bIns="0" anchor="b" anchorCtr="0">
            <a:spAutoFit/>
          </a:bodyPr>
          <a:lstStyle>
            <a:lvl1pPr>
              <a:defRPr sz="4800" spc="-50" baseline="0">
                <a:solidFill>
                  <a:srgbClr val="091F2C"/>
                </a:solidFill>
                <a:latin typeface="+mj-lt"/>
                <a:cs typeface="Segoe UI" panose="020B0502040204020203" pitchFamily="34" charset="0"/>
              </a:defRPr>
            </a:lvl1pPr>
          </a:lstStyle>
          <a:p>
            <a:r>
              <a:rPr lang="en-US"/>
              <a:t>Thank you</a:t>
            </a:r>
          </a:p>
        </p:txBody>
      </p:sp>
      <p:sp>
        <p:nvSpPr>
          <p:cNvPr id="5" name="Text Placeholder 4">
            <a:extLst>
              <a:ext uri="{FF2B5EF4-FFF2-40B4-BE49-F238E27FC236}">
                <a16:creationId xmlns:a16="http://schemas.microsoft.com/office/drawing/2014/main" id="{39F3FE2A-24FE-9E71-3C43-294359A0FBF6}"/>
              </a:ext>
            </a:extLst>
          </p:cNvPr>
          <p:cNvSpPr>
            <a:spLocks noGrp="1"/>
          </p:cNvSpPr>
          <p:nvPr>
            <p:ph type="body" sz="quarter" idx="12" hasCustomPrompt="1"/>
          </p:nvPr>
        </p:nvSpPr>
        <p:spPr>
          <a:xfrm>
            <a:off x="584199" y="4847464"/>
            <a:ext cx="3898901" cy="246221"/>
          </a:xfrm>
          <a:noFill/>
        </p:spPr>
        <p:txBody>
          <a:bodyPr wrap="square" lIns="0" tIns="0" rIns="0" bIns="0" anchor="b" anchorCtr="0">
            <a:spAutoFit/>
          </a:bodyPr>
          <a:lstStyle>
            <a:lvl1pPr marL="0" indent="0">
              <a:spcBef>
                <a:spcPts val="0"/>
              </a:spcBef>
              <a:buNone/>
              <a:defRPr sz="1600" spc="0" baseline="0">
                <a:solidFill>
                  <a:srgbClr val="091F2C"/>
                </a:solidFill>
                <a:latin typeface="+mj-lt"/>
                <a:cs typeface="Segoe UI" panose="020B0502040204020203" pitchFamily="34" charset="0"/>
              </a:defRPr>
            </a:lvl1pPr>
          </a:lstStyle>
          <a:p>
            <a:pPr lvl="0"/>
            <a:r>
              <a:rPr lang="en-US"/>
              <a:t>Speaker name</a:t>
            </a:r>
          </a:p>
        </p:txBody>
      </p:sp>
      <p:sp>
        <p:nvSpPr>
          <p:cNvPr id="8" name="Text Placeholder 4">
            <a:extLst>
              <a:ext uri="{FF2B5EF4-FFF2-40B4-BE49-F238E27FC236}">
                <a16:creationId xmlns:a16="http://schemas.microsoft.com/office/drawing/2014/main" id="{862A915D-76A8-4E04-59ED-3A0499A6A20B}"/>
              </a:ext>
            </a:extLst>
          </p:cNvPr>
          <p:cNvSpPr>
            <a:spLocks noGrp="1"/>
          </p:cNvSpPr>
          <p:nvPr>
            <p:ph type="body" sz="quarter" idx="13" hasCustomPrompt="1"/>
          </p:nvPr>
        </p:nvSpPr>
        <p:spPr>
          <a:xfrm>
            <a:off x="584199" y="5106140"/>
            <a:ext cx="3898901" cy="184666"/>
          </a:xfrm>
          <a:noFill/>
        </p:spPr>
        <p:txBody>
          <a:bodyPr wrap="square" lIns="0" tIns="0" rIns="0" bIns="0">
            <a:spAutoFit/>
          </a:bodyPr>
          <a:lstStyle>
            <a:lvl1pPr marL="0" indent="0">
              <a:spcBef>
                <a:spcPts val="0"/>
              </a:spcBef>
              <a:buNone/>
              <a:defRPr sz="1200" spc="0" baseline="0">
                <a:solidFill>
                  <a:srgbClr val="091F2C"/>
                </a:solidFill>
                <a:latin typeface="+mn-lt"/>
                <a:cs typeface="Segoe UI" panose="020B0502040204020203" pitchFamily="34" charset="0"/>
              </a:defRPr>
            </a:lvl1pPr>
          </a:lstStyle>
          <a:p>
            <a:pPr lvl="0"/>
            <a:r>
              <a:rPr lang="en-US"/>
              <a:t>Contact information</a:t>
            </a:r>
          </a:p>
        </p:txBody>
      </p:sp>
      <p:pic>
        <p:nvPicPr>
          <p:cNvPr id="2" name="MS logo gray - EMF">
            <a:extLst>
              <a:ext uri="{FF2B5EF4-FFF2-40B4-BE49-F238E27FC236}">
                <a16:creationId xmlns:a16="http://schemas.microsoft.com/office/drawing/2014/main" id="{CDC81452-B9AA-A52E-AB75-EF85AABC4935}"/>
              </a:ext>
            </a:extLst>
          </p:cNvPr>
          <p:cNvPicPr>
            <a:picLocks noChangeAspect="1"/>
          </p:cNvPicPr>
          <p:nvPr/>
        </p:nvPicPr>
        <p:blipFill rotWithShape="1">
          <a:blip r:embed="rId2">
            <a:extLst>
              <a:ext uri="{28A0092B-C50C-407E-A947-70E740481C1C}">
                <a14:useLocalDpi xmlns:a14="http://schemas.microsoft.com/office/drawing/2010/main"/>
              </a:ext>
            </a:extLst>
          </a:blip>
          <a:srcRect l="11451" t="32475" r="10216" b="33708"/>
          <a:stretch/>
        </p:blipFill>
        <p:spPr bwMode="black">
          <a:xfrm>
            <a:off x="567055" y="581977"/>
            <a:ext cx="1854200" cy="294217"/>
          </a:xfrm>
          <a:prstGeom prst="rect">
            <a:avLst/>
          </a:prstGeom>
        </p:spPr>
      </p:pic>
    </p:spTree>
    <p:extLst>
      <p:ext uri="{BB962C8B-B14F-4D97-AF65-F5344CB8AC3E}">
        <p14:creationId xmlns:p14="http://schemas.microsoft.com/office/powerpoint/2010/main" val="1668783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7022131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90739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7354647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7286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305583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1101107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7509712"/>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872148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MS logo gray - EMF">
            <a:extLst>
              <a:ext uri="{FF2B5EF4-FFF2-40B4-BE49-F238E27FC236}">
                <a16:creationId xmlns:a16="http://schemas.microsoft.com/office/drawing/2014/main" id="{B244022D-0BB1-BB42-DF87-86A83C850B2E}"/>
              </a:ext>
            </a:extLst>
          </p:cNvPr>
          <p:cNvPicPr>
            <a:picLocks noChangeAspect="1"/>
          </p:cNvPicPr>
          <p:nvPr/>
        </p:nvPicPr>
        <p:blipFill rotWithShape="1">
          <a:blip r:embed="rId3">
            <a:extLst>
              <a:ext uri="{28A0092B-C50C-407E-A947-70E740481C1C}">
                <a14:useLocalDpi xmlns:a14="http://schemas.microsoft.com/office/drawing/2010/main"/>
              </a:ext>
            </a:extLst>
          </a:blip>
          <a:srcRect l="11451" t="32475" r="10216" b="33708"/>
          <a:stretch/>
        </p:blipFill>
        <p:spPr bwMode="black">
          <a:xfrm>
            <a:off x="567055" y="581977"/>
            <a:ext cx="1854200" cy="294217"/>
          </a:xfrm>
          <a:prstGeom prst="rect">
            <a:avLst/>
          </a:prstGeom>
        </p:spPr>
      </p:pic>
      <p:sp>
        <p:nvSpPr>
          <p:cNvPr id="9" name="Title 1"/>
          <p:cNvSpPr>
            <a:spLocks noGrp="1"/>
          </p:cNvSpPr>
          <p:nvPr>
            <p:ph type="title" hasCustomPrompt="1"/>
          </p:nvPr>
        </p:nvSpPr>
        <p:spPr bwMode="black">
          <a:xfrm>
            <a:off x="585216" y="1459914"/>
            <a:ext cx="3898901" cy="2954655"/>
          </a:xfrm>
          <a:noFill/>
        </p:spPr>
        <p:txBody>
          <a:bodyPr vert="horz" wrap="square" lIns="0" tIns="0" rIns="0" bIns="0" rtlCol="0" anchor="b" anchorCtr="0">
            <a:normAutofit/>
          </a:bodyPr>
          <a:lstStyle>
            <a:lvl1pPr>
              <a:defRPr lang="en-US" sz="4800" dirty="0">
                <a:solidFill>
                  <a:schemeClr val="accent1"/>
                </a:solidFill>
              </a:defRPr>
            </a:lvl1pPr>
          </a:lstStyle>
          <a:p>
            <a:pPr lvl="0"/>
            <a:r>
              <a:rPr lang="en-US"/>
              <a:t>Event name or presentation title </a:t>
            </a:r>
          </a:p>
        </p:txBody>
      </p:sp>
      <p:sp>
        <p:nvSpPr>
          <p:cNvPr id="5" name="Text Placeholder 4"/>
          <p:cNvSpPr>
            <a:spLocks noGrp="1"/>
          </p:cNvSpPr>
          <p:nvPr>
            <p:ph type="body" sz="quarter" idx="12" hasCustomPrompt="1"/>
          </p:nvPr>
        </p:nvSpPr>
        <p:spPr bwMode="black">
          <a:xfrm>
            <a:off x="584200" y="4846320"/>
            <a:ext cx="3895344" cy="246221"/>
          </a:xfrm>
          <a:noFill/>
        </p:spPr>
        <p:txBody>
          <a:bodyPr wrap="square" lIns="0" tIns="0" rIns="0" bIns="0">
            <a:spAutoFit/>
          </a:bodyPr>
          <a:lstStyle>
            <a:lvl1pPr marL="0" indent="0">
              <a:spcBef>
                <a:spcPts val="0"/>
              </a:spcBef>
              <a:buNone/>
              <a:defRPr sz="1600" spc="0" baseline="0">
                <a:solidFill>
                  <a:schemeClr val="tx2"/>
                </a:solidFill>
                <a:latin typeface="+mj-lt"/>
                <a:cs typeface="Segoe UI" panose="020B0502040204020203" pitchFamily="34" charset="0"/>
              </a:defRPr>
            </a:lvl1pPr>
          </a:lstStyle>
          <a:p>
            <a:pPr lvl="0"/>
            <a:r>
              <a:rPr lang="en-US"/>
              <a:t>Speaker name or subtitle text</a:t>
            </a:r>
          </a:p>
        </p:txBody>
      </p:sp>
      <p:pic>
        <p:nvPicPr>
          <p:cNvPr id="2" name="Picture 1" descr="A close-up of a logo&#10;&#10;Description automatically generated">
            <a:extLst>
              <a:ext uri="{FF2B5EF4-FFF2-40B4-BE49-F238E27FC236}">
                <a16:creationId xmlns:a16="http://schemas.microsoft.com/office/drawing/2014/main" id="{71BD26EC-88C9-D004-F9F1-C846D36FA778}"/>
              </a:ext>
            </a:extLst>
          </p:cNvPr>
          <p:cNvPicPr>
            <a:picLocks noChangeAspect="1"/>
          </p:cNvPicPr>
          <p:nvPr userDrawn="1"/>
        </p:nvPicPr>
        <p:blipFill rotWithShape="1">
          <a:blip r:embed="rId4">
            <a:extLst>
              <a:ext uri="{28A0092B-C50C-407E-A947-70E740481C1C}">
                <a14:useLocalDpi xmlns:a14="http://schemas.microsoft.com/office/drawing/2010/main"/>
              </a:ext>
            </a:extLst>
          </a:blip>
          <a:srcRect l="-3"/>
          <a:stretch/>
        </p:blipFill>
        <p:spPr>
          <a:xfrm>
            <a:off x="0" y="0"/>
            <a:ext cx="12192000" cy="6858000"/>
          </a:xfrm>
          <a:prstGeom prst="rect">
            <a:avLst/>
          </a:prstGeom>
        </p:spPr>
      </p:pic>
      <p:pic>
        <p:nvPicPr>
          <p:cNvPr id="4" name="Picture 3" descr="A black background with white text&#10;&#10;Description automatically generated">
            <a:extLst>
              <a:ext uri="{FF2B5EF4-FFF2-40B4-BE49-F238E27FC236}">
                <a16:creationId xmlns:a16="http://schemas.microsoft.com/office/drawing/2014/main" id="{A9BEA647-2DD8-CDB3-A8A4-62215DCFD540}"/>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584200" y="5969033"/>
            <a:ext cx="1854200" cy="300005"/>
          </a:xfrm>
          <a:prstGeom prst="rect">
            <a:avLst/>
          </a:prstGeom>
        </p:spPr>
      </p:pic>
    </p:spTree>
    <p:extLst>
      <p:ext uri="{BB962C8B-B14F-4D97-AF65-F5344CB8AC3E}">
        <p14:creationId xmlns:p14="http://schemas.microsoft.com/office/powerpoint/2010/main" val="19755286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48">
          <p15:clr>
            <a:srgbClr val="5ACBF0"/>
          </p15:clr>
        </p15:guide>
        <p15:guide id="3" pos="6144">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529476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9992605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5602606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3609372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007399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2873414"/>
            <a:ext cx="4159950" cy="1107996"/>
          </a:xfrm>
        </p:spPr>
        <p:txBody>
          <a:bodyPr anchor="ctr"/>
          <a:lstStyle>
            <a:lvl1pPr>
              <a:defRPr>
                <a:solidFill>
                  <a:schemeClr val="tx1"/>
                </a:solidFil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5725187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5406816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75781290"/>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2535512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46152339"/>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3B0D12AE-ADCF-1091-117F-BB03F7EC506E}"/>
              </a:ext>
            </a:extLst>
          </p:cNvPr>
          <p:cNvPicPr>
            <a:picLocks noChangeAspect="1"/>
          </p:cNvPicPr>
          <p:nvPr/>
        </p:nvPicPr>
        <p:blipFill rotWithShape="1">
          <a:blip r:embed="rId3">
            <a:extLst>
              <a:ext uri="{28A0092B-C50C-407E-A947-70E740481C1C}">
                <a14:useLocalDpi xmlns:a14="http://schemas.microsoft.com/office/drawing/2010/main"/>
              </a:ext>
            </a:extLst>
          </a:blip>
          <a:srcRect l="11451" t="32475" r="10216" b="33708"/>
          <a:stretch/>
        </p:blipFill>
        <p:spPr bwMode="black">
          <a:xfrm>
            <a:off x="584200" y="5524292"/>
            <a:ext cx="1854200" cy="294217"/>
          </a:xfrm>
          <a:prstGeom prst="rect">
            <a:avLst/>
          </a:prstGeom>
        </p:spPr>
      </p:pic>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1459914"/>
            <a:ext cx="3898901" cy="2954655"/>
          </a:xfrm>
          <a:noFill/>
        </p:spPr>
        <p:txBody>
          <a:bodyPr vert="horz" wrap="square" lIns="0" tIns="0" rIns="0" bIns="0" rtlCol="0" anchor="b" anchorCtr="0">
            <a:normAutofit/>
          </a:bodyPr>
          <a:lstStyle>
            <a:lvl1pPr>
              <a:defRPr lang="en-US" sz="4800" dirty="0">
                <a:solidFill>
                  <a:schemeClr val="accent3"/>
                </a:solidFill>
              </a:defRPr>
            </a:lvl1pPr>
          </a:lstStyle>
          <a:p>
            <a:pPr lvl="0"/>
            <a:r>
              <a:rPr lang="en-US"/>
              <a:t>Event name or presentation title </a:t>
            </a:r>
          </a:p>
        </p:txBody>
      </p:sp>
      <p:sp>
        <p:nvSpPr>
          <p:cNvPr id="3" name="Text Placeholder 4">
            <a:extLst>
              <a:ext uri="{FF2B5EF4-FFF2-40B4-BE49-F238E27FC236}">
                <a16:creationId xmlns:a16="http://schemas.microsoft.com/office/drawing/2014/main" id="{897FAD9B-A5D2-21B8-8608-91E00CEB9870}"/>
              </a:ext>
            </a:extLst>
          </p:cNvPr>
          <p:cNvSpPr>
            <a:spLocks noGrp="1"/>
          </p:cNvSpPr>
          <p:nvPr>
            <p:ph type="body" sz="quarter" idx="12" hasCustomPrompt="1"/>
          </p:nvPr>
        </p:nvSpPr>
        <p:spPr bwMode="black">
          <a:xfrm>
            <a:off x="584200" y="4846320"/>
            <a:ext cx="3895344" cy="246221"/>
          </a:xfrm>
          <a:noFill/>
        </p:spPr>
        <p:txBody>
          <a:bodyPr wrap="square" lIns="0" tIns="0" rIns="0" bIns="0">
            <a:spAutoFit/>
          </a:bodyPr>
          <a:lstStyle>
            <a:lvl1pPr marL="0" indent="0">
              <a:spcBef>
                <a:spcPts val="0"/>
              </a:spcBef>
              <a:buNone/>
              <a:defRPr sz="1600" spc="0" baseline="0">
                <a:solidFill>
                  <a:schemeClr val="tx2"/>
                </a:solidFill>
                <a:latin typeface="+mj-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518022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6743323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43442949"/>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261044-9341-7FBD-8C1A-D30E02283D90}"/>
              </a:ext>
            </a:extLst>
          </p:cNvPr>
          <p:cNvSpPr/>
          <p:nvPr/>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553998"/>
          </a:xfrm>
        </p:spPr>
        <p:txBody>
          <a:bodyPr/>
          <a:lstStyle>
            <a:lvl1pPr>
              <a:defRPr>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3138654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9D5A60-52D5-C530-91BD-7F680D9BD4B6}"/>
              </a:ext>
            </a:extLst>
          </p:cNvPr>
          <p:cNvSpPr/>
          <p:nvPr/>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5477807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93B555-355E-F4E5-0EFF-5F4D4A832B36}"/>
              </a:ext>
            </a:extLst>
          </p:cNvPr>
          <p:cNvSpPr/>
          <p:nvPr/>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57773861"/>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8420F7-32BE-8E59-2174-E3C945AAB1A4}"/>
              </a:ext>
            </a:extLst>
          </p:cNvPr>
          <p:cNvSpPr/>
          <p:nvPr/>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1464063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79AF7FC-33C1-525A-2250-4397E9A7ED0D}"/>
              </a:ext>
            </a:extLst>
          </p:cNvPr>
          <p:cNvSpPr/>
          <p:nvPr/>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7371135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F2B91C-3682-57EE-4D05-33A921FA5B03}"/>
              </a:ext>
            </a:extLst>
          </p:cNvPr>
          <p:cNvSpPr/>
          <p:nvPr/>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168388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33B316-A020-E141-782A-B3C93B9056D5}"/>
              </a:ext>
            </a:extLst>
          </p:cNvPr>
          <p:cNvSpPr/>
          <p:nvPr/>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1807852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173EFB-8B4E-E0B0-3543-1BD9D2194470}"/>
              </a:ext>
            </a:extLst>
          </p:cNvPr>
          <p:cNvSpPr/>
          <p:nvPr/>
        </p:nvSpPr>
        <p:spPr bwMode="auto">
          <a:xfrm>
            <a:off x="0" y="3429000"/>
            <a:ext cx="12192000" cy="3429000"/>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9462072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199" y="2059622"/>
            <a:ext cx="4734561" cy="1477328"/>
          </a:xfrm>
          <a:noFill/>
        </p:spPr>
        <p:txBody>
          <a:bodyPr wrap="square" lIns="0" tIns="0" rIns="0" bIns="0" anchor="b" anchorCtr="0">
            <a:spAutoFit/>
          </a:bodyPr>
          <a:lstStyle>
            <a:lvl1pPr>
              <a:defRPr sz="4800" spc="-50" baseline="0">
                <a:solidFill>
                  <a:schemeClr val="accent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199" y="4847464"/>
            <a:ext cx="3898901" cy="246221"/>
          </a:xfrm>
          <a:noFill/>
        </p:spPr>
        <p:txBody>
          <a:bodyPr wrap="square" lIns="0" tIns="0" rIns="0" bIns="0">
            <a:spAutoFit/>
          </a:bodyPr>
          <a:lstStyle>
            <a:lvl1pPr marL="0" indent="0">
              <a:spcBef>
                <a:spcPts val="0"/>
              </a:spcBef>
              <a:buNone/>
              <a:defRPr sz="1600" spc="0" baseline="0">
                <a:solidFill>
                  <a:schemeClr val="tx1"/>
                </a:solidFill>
                <a:latin typeface="+mj-lt"/>
                <a:cs typeface="Segoe UI" panose="020B0502040204020203" pitchFamily="34" charset="0"/>
              </a:defRPr>
            </a:lvl1pPr>
          </a:lstStyle>
          <a:p>
            <a:pPr lvl="0"/>
            <a:r>
              <a:rPr lang="en-US"/>
              <a:t>Speaker name or subtitle text</a:t>
            </a:r>
          </a:p>
        </p:txBody>
      </p:sp>
      <p:sp>
        <p:nvSpPr>
          <p:cNvPr id="8" name="Picture Placeholder" descr="This photo is a 'placeholder' only. Drag or drop your photo here, or click and tap the center to insert a photo.">
            <a:extLst>
              <a:ext uri="{FF2B5EF4-FFF2-40B4-BE49-F238E27FC236}">
                <a16:creationId xmlns:a16="http://schemas.microsoft.com/office/drawing/2014/main" id="{076BABA8-E728-8D70-08D9-7090B49F7A9D}"/>
              </a:ext>
            </a:extLst>
          </p:cNvPr>
          <p:cNvSpPr>
            <a:spLocks noGrp="1"/>
          </p:cNvSpPr>
          <p:nvPr>
            <p:ph type="pic" sz="quarter" idx="11" hasCustomPrompt="1"/>
          </p:nvPr>
        </p:nvSpPr>
        <p:spPr bwMode="ltGray">
          <a:xfrm>
            <a:off x="6263641" y="292100"/>
            <a:ext cx="5353684" cy="5976938"/>
          </a:xfrm>
          <a:blipFill>
            <a:blip r:embed="rId3">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pic>
        <p:nvPicPr>
          <p:cNvPr id="3" name="MS logo gray - EMF">
            <a:extLst>
              <a:ext uri="{FF2B5EF4-FFF2-40B4-BE49-F238E27FC236}">
                <a16:creationId xmlns:a16="http://schemas.microsoft.com/office/drawing/2014/main" id="{6141CDDF-9E1B-5539-D2A3-74437EA9E26D}"/>
              </a:ext>
            </a:extLst>
          </p:cNvPr>
          <p:cNvPicPr>
            <a:picLocks noChangeAspect="1"/>
          </p:cNvPicPr>
          <p:nvPr/>
        </p:nvPicPr>
        <p:blipFill rotWithShape="1">
          <a:blip r:embed="rId4">
            <a:extLst>
              <a:ext uri="{28A0092B-C50C-407E-A947-70E740481C1C}">
                <a14:useLocalDpi xmlns:a14="http://schemas.microsoft.com/office/drawing/2010/main"/>
              </a:ext>
            </a:extLst>
          </a:blip>
          <a:srcRect l="11451" t="32475" r="10216" b="33708"/>
          <a:stretch/>
        </p:blipFill>
        <p:spPr bwMode="black">
          <a:xfrm>
            <a:off x="567055" y="5974821"/>
            <a:ext cx="1854200" cy="294217"/>
          </a:xfrm>
          <a:prstGeom prst="rect">
            <a:avLst/>
          </a:prstGeom>
        </p:spPr>
      </p:pic>
    </p:spTree>
    <p:extLst>
      <p:ext uri="{BB962C8B-B14F-4D97-AF65-F5344CB8AC3E}">
        <p14:creationId xmlns:p14="http://schemas.microsoft.com/office/powerpoint/2010/main" val="24292383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A7B648-D15B-F41C-DC69-AA94763BA4D2}"/>
              </a:ext>
            </a:extLst>
          </p:cNvPr>
          <p:cNvSpPr/>
          <p:nvPr/>
        </p:nvSpPr>
        <p:spPr bwMode="auto">
          <a:xfrm>
            <a:off x="0" y="3429000"/>
            <a:ext cx="12192000" cy="3429000"/>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254566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8728BD-D6D4-741A-5515-64BE5E680140}"/>
              </a:ext>
            </a:extLst>
          </p:cNvPr>
          <p:cNvSpPr/>
          <p:nvPr/>
        </p:nvSpPr>
        <p:spPr bwMode="auto">
          <a:xfrm>
            <a:off x="0" y="3149600"/>
            <a:ext cx="12192000" cy="3708400"/>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148892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100558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770230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44940859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42096658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97702426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88549941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86503808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Horizontal photo on blue">
    <p:bg>
      <p:bgPr>
        <a:solidFill>
          <a:srgbClr val="8DC8E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715000"/>
            <a:ext cx="11018520" cy="554038"/>
          </a:xfrm>
        </p:spPr>
        <p:txBody>
          <a:bodyPr anchor="ctr"/>
          <a:lstStyle>
            <a:lvl1pPr algn="l">
              <a:defRPr>
                <a:solidFill>
                  <a:srgbClr val="73262F"/>
                </a:solidFill>
                <a:latin typeface="+mn-lt"/>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93688" y="0"/>
            <a:ext cx="11898312" cy="5338120"/>
          </a:xfrm>
          <a:blipFill>
            <a:blip r:embed="rId2" cstate="email">
              <a:extLst>
                <a:ext uri="{28A0092B-C50C-407E-A947-70E740481C1C}">
                  <a14:useLocalDpi xmlns:a14="http://schemas.microsoft.com/office/drawing/2010/main"/>
                </a:ext>
              </a:extLst>
            </a:blip>
            <a:stretch>
              <a:fillRect/>
            </a:stretch>
          </a:blipFill>
        </p:spPr>
        <p:txBody>
          <a:bodyPr vert="horz" wrap="square" lIns="0" tIns="1280160" rIns="0" bIns="0" rtlCol="0" anchor="t" anchorCtr="0">
            <a:noAutofit/>
          </a:bodyPr>
          <a:lstStyle>
            <a:lvl1pPr marL="0" indent="0" algn="ctr">
              <a:buNone/>
              <a:defRPr lang="en-US" sz="1400" b="1" dirty="0">
                <a:solidFill>
                  <a:srgbClr val="091F2C"/>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82369545"/>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4">
    <p:bg>
      <p:bgPr>
        <a:solidFill>
          <a:schemeClr val="accent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7C74FF9-562D-5041-B34F-FCBD50D700DD}"/>
              </a:ext>
            </a:extLst>
          </p:cNvPr>
          <p:cNvSpPr>
            <a:spLocks noGrp="1"/>
          </p:cNvSpPr>
          <p:nvPr>
            <p:ph type="pic" sz="quarter" idx="13"/>
          </p:nvPr>
        </p:nvSpPr>
        <p:spPr>
          <a:xfrm>
            <a:off x="6416675" y="582613"/>
            <a:ext cx="5481638" cy="5981700"/>
          </a:xfrm>
        </p:spPr>
        <p:txBody>
          <a:bodyPr/>
          <a:lstStyle/>
          <a:p>
            <a:r>
              <a:rPr lang="en-US"/>
              <a:t>Click icon to add picture</a:t>
            </a:r>
          </a:p>
        </p:txBody>
      </p:sp>
      <p:sp>
        <p:nvSpPr>
          <p:cNvPr id="9" name="Title 1"/>
          <p:cNvSpPr>
            <a:spLocks noGrp="1"/>
          </p:cNvSpPr>
          <p:nvPr>
            <p:ph type="title" hasCustomPrompt="1"/>
          </p:nvPr>
        </p:nvSpPr>
        <p:spPr>
          <a:xfrm>
            <a:off x="584200" y="2059622"/>
            <a:ext cx="4663440" cy="1477328"/>
          </a:xfrm>
          <a:noFill/>
        </p:spPr>
        <p:txBody>
          <a:bodyPr wrap="square" lIns="0" tIns="0" rIns="0" bIns="0" anchor="b" anchorCtr="0">
            <a:spAutoFit/>
          </a:bodyPr>
          <a:lstStyle>
            <a:lvl1pPr>
              <a:defRPr sz="48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199" y="4847464"/>
            <a:ext cx="3898901" cy="246221"/>
          </a:xfrm>
          <a:noFill/>
        </p:spPr>
        <p:txBody>
          <a:bodyPr wrap="square" lIns="0" tIns="0" rIns="0" bIns="0">
            <a:spAutoFit/>
          </a:bodyPr>
          <a:lstStyle>
            <a:lvl1pPr marL="0" indent="0">
              <a:spcBef>
                <a:spcPts val="0"/>
              </a:spcBef>
              <a:buNone/>
              <a:defRPr sz="1600" spc="0" baseline="0">
                <a:solidFill>
                  <a:schemeClr val="bg1"/>
                </a:solidFill>
                <a:latin typeface="+mj-lt"/>
                <a:cs typeface="Segoe UI" panose="020B0502040204020203" pitchFamily="34" charset="0"/>
              </a:defRPr>
            </a:lvl1pPr>
          </a:lstStyle>
          <a:p>
            <a:pPr lvl="0"/>
            <a:r>
              <a:rPr lang="en-US"/>
              <a:t>Speaker name or subtitle text</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2E6A0487-4F1A-BAC4-2436-893E1104D25B}"/>
              </a:ext>
            </a:extLst>
          </p:cNvPr>
          <p:cNvSpPr>
            <a:spLocks noGrp="1"/>
          </p:cNvSpPr>
          <p:nvPr>
            <p:ph type="pic" sz="quarter" idx="11" hasCustomPrompt="1"/>
          </p:nvPr>
        </p:nvSpPr>
        <p:spPr bwMode="ltGray">
          <a:xfrm>
            <a:off x="6416674" y="585788"/>
            <a:ext cx="5481638" cy="5978525"/>
          </a:xfrm>
          <a:blipFill>
            <a:blip r:embed="rId2">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pic>
        <p:nvPicPr>
          <p:cNvPr id="2" name="MS logo white - EMF">
            <a:extLst>
              <a:ext uri="{FF2B5EF4-FFF2-40B4-BE49-F238E27FC236}">
                <a16:creationId xmlns:a16="http://schemas.microsoft.com/office/drawing/2014/main" id="{F8D71319-AF2F-6699-EE9C-9709C185F5BF}"/>
              </a:ext>
            </a:extLst>
          </p:cNvPr>
          <p:cNvPicPr>
            <a:picLocks noChangeAspect="1"/>
          </p:cNvPicPr>
          <p:nvPr/>
        </p:nvPicPr>
        <p:blipFill rotWithShape="1">
          <a:blip r:embed="rId3">
            <a:extLst>
              <a:ext uri="{28A0092B-C50C-407E-A947-70E740481C1C}">
                <a14:useLocalDpi xmlns:a14="http://schemas.microsoft.com/office/drawing/2010/main"/>
              </a:ext>
            </a:extLst>
          </a:blip>
          <a:srcRect l="11763" t="27714" r="11763" b="27714"/>
          <a:stretch/>
        </p:blipFill>
        <p:spPr bwMode="white">
          <a:xfrm>
            <a:off x="574675" y="6176909"/>
            <a:ext cx="1808480" cy="387404"/>
          </a:xfrm>
          <a:prstGeom prst="rect">
            <a:avLst/>
          </a:prstGeom>
        </p:spPr>
      </p:pic>
    </p:spTree>
    <p:extLst>
      <p:ext uri="{BB962C8B-B14F-4D97-AF65-F5344CB8AC3E}">
        <p14:creationId xmlns:p14="http://schemas.microsoft.com/office/powerpoint/2010/main" val="24191311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Photo right over illustration">
    <p:bg>
      <p:bgPr>
        <a:solidFill>
          <a:srgbClr val="FFF8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01C12-C89C-8924-52B9-6F10761C12AF}"/>
              </a:ext>
            </a:extLst>
          </p:cNvPr>
          <p:cNvSpPr>
            <a:spLocks noGrp="1"/>
          </p:cNvSpPr>
          <p:nvPr>
            <p:ph type="title"/>
          </p:nvPr>
        </p:nvSpPr>
        <p:spPr>
          <a:xfrm>
            <a:off x="588263" y="457200"/>
            <a:ext cx="5507737" cy="553998"/>
          </a:xfrm>
        </p:spPr>
        <p:txBody>
          <a:bodyPr/>
          <a:lstStyle/>
          <a:p>
            <a:r>
              <a:rPr lang="en-US"/>
              <a:t>Click to edit Master title style</a:t>
            </a:r>
          </a:p>
        </p:txBody>
      </p:sp>
      <p:pic>
        <p:nvPicPr>
          <p:cNvPr id="7" name="Picture 6" descr="A close-up of several colorful squares&#10;&#10;Description automatically generated">
            <a:extLst>
              <a:ext uri="{FF2B5EF4-FFF2-40B4-BE49-F238E27FC236}">
                <a16:creationId xmlns:a16="http://schemas.microsoft.com/office/drawing/2014/main" id="{EC8BC6D8-8036-917C-FDE6-732A95EDD5B0}"/>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7035800" y="1308100"/>
            <a:ext cx="5156200" cy="5549900"/>
          </a:xfrm>
          <a:prstGeom prst="rect">
            <a:avLst/>
          </a:prstGeom>
          <a:blipFill>
            <a:blip r:embed="rId3"/>
            <a:stretch>
              <a:fillRect/>
            </a:stretch>
          </a:blipFill>
        </p:spPr>
      </p:pic>
      <p:sp>
        <p:nvSpPr>
          <p:cNvPr id="3" name="Picture Placeholder" descr="This photo is a 'placeholder' only. Drag or drop your photo here, or click and tap the center to insert a photo.">
            <a:extLst>
              <a:ext uri="{FF2B5EF4-FFF2-40B4-BE49-F238E27FC236}">
                <a16:creationId xmlns:a16="http://schemas.microsoft.com/office/drawing/2014/main" id="{BAAD0522-B403-AD21-8AD7-65DD18FE5180}"/>
              </a:ext>
            </a:extLst>
          </p:cNvPr>
          <p:cNvSpPr>
            <a:spLocks noGrp="1"/>
          </p:cNvSpPr>
          <p:nvPr>
            <p:ph type="pic" sz="quarter" idx="11" hasCustomPrompt="1"/>
          </p:nvPr>
        </p:nvSpPr>
        <p:spPr bwMode="ltGray">
          <a:xfrm>
            <a:off x="7039454" y="585787"/>
            <a:ext cx="4564283" cy="5683251"/>
          </a:xfrm>
          <a:blipFill dpi="0" rotWithShape="1">
            <a:blip r:embed="rId4" cstate="email">
              <a:extLst>
                <a:ext uri="{28A0092B-C50C-407E-A947-70E740481C1C}">
                  <a14:useLocalDpi xmlns:a14="http://schemas.microsoft.com/office/drawing/2010/main"/>
                </a:ext>
              </a:extLst>
            </a:blip>
            <a:srcRect/>
            <a:stretch>
              <a:fillRect/>
            </a:stretch>
          </a:blipFill>
        </p:spPr>
        <p:txBody>
          <a:bodyPr lIns="0" tIns="320040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720778175"/>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Photo left bottom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01C12-C89C-8924-52B9-6F10761C12AF}"/>
              </a:ext>
            </a:extLst>
          </p:cNvPr>
          <p:cNvSpPr>
            <a:spLocks noGrp="1"/>
          </p:cNvSpPr>
          <p:nvPr>
            <p:ph type="title"/>
          </p:nvPr>
        </p:nvSpPr>
        <p:spPr>
          <a:xfrm>
            <a:off x="6096000" y="457200"/>
            <a:ext cx="5507737" cy="553998"/>
          </a:xfrm>
        </p:spPr>
        <p:txBody>
          <a:bodyPr/>
          <a:lstStyle/>
          <a:p>
            <a:r>
              <a:rPr lang="en-US"/>
              <a:t>Click to edit Master title style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BAAD0522-B403-AD21-8AD7-65DD18FE5180}"/>
              </a:ext>
            </a:extLst>
          </p:cNvPr>
          <p:cNvSpPr>
            <a:spLocks noGrp="1"/>
          </p:cNvSpPr>
          <p:nvPr>
            <p:ph type="pic" sz="quarter" idx="11" hasCustomPrompt="1"/>
          </p:nvPr>
        </p:nvSpPr>
        <p:spPr bwMode="ltGray">
          <a:xfrm>
            <a:off x="293688" y="292100"/>
            <a:ext cx="5273148" cy="65659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3657600" rIns="0" anchor="t" anchorCtr="0">
            <a:noAutofit/>
          </a:bodyPr>
          <a:lstStyle>
            <a:lvl1pPr marL="0" indent="0" algn="ctr">
              <a:lnSpc>
                <a:spcPct val="100000"/>
              </a:lnSpc>
              <a:buNone/>
              <a:defRPr sz="1400" b="1">
                <a:solidFill>
                  <a:srgbClr val="091F2C"/>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697335627"/>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Demo slide">
    <p:bg>
      <p:bgPr>
        <a:solidFill>
          <a:srgbClr val="D4EC8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867024"/>
            <a:ext cx="9144000" cy="664797"/>
          </a:xfrm>
          <a:noFill/>
        </p:spPr>
        <p:txBody>
          <a:bodyPr lIns="0" tIns="0" rIns="0" bIns="0" anchor="b" anchorCtr="0">
            <a:spAutoFit/>
          </a:bodyPr>
          <a:lstStyle>
            <a:lvl1pPr algn="l" defTabSz="932742" rtl="0" eaLnBrk="1" latinLnBrk="0" hangingPunct="1">
              <a:lnSpc>
                <a:spcPct val="90000"/>
              </a:lnSpc>
              <a:spcBef>
                <a:spcPct val="0"/>
              </a:spcBef>
              <a:buNone/>
              <a:defRPr lang="en-US" sz="4800" b="0" kern="1200" cap="none" spc="-50" baseline="0" dirty="0">
                <a:ln w="3175">
                  <a:noFill/>
                </a:ln>
                <a:solidFill>
                  <a:srgbClr val="091F2C"/>
                </a:solidFill>
                <a:effectLst/>
                <a:latin typeface="+mn-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rgbClr val="000000"/>
                </a:solidFill>
                <a:latin typeface="+mn-lt"/>
              </a:defRPr>
            </a:lvl1pPr>
          </a:lstStyle>
          <a:p>
            <a:pPr lvl="0"/>
            <a:r>
              <a:rPr lang="en-US"/>
              <a:t>Speaker name</a:t>
            </a:r>
          </a:p>
        </p:txBody>
      </p:sp>
    </p:spTree>
    <p:extLst>
      <p:ext uri="{BB962C8B-B14F-4D97-AF65-F5344CB8AC3E}">
        <p14:creationId xmlns:p14="http://schemas.microsoft.com/office/powerpoint/2010/main" val="41680858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Demo slide 2">
    <p:bg>
      <p:bgPr>
        <a:solidFill>
          <a:srgbClr val="FFF8F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867024"/>
            <a:ext cx="9144000" cy="664797"/>
          </a:xfrm>
          <a:noFill/>
        </p:spPr>
        <p:txBody>
          <a:bodyPr lIns="0" tIns="0" rIns="0" bIns="0" anchor="b" anchorCtr="0">
            <a:spAutoFit/>
          </a:bodyPr>
          <a:lstStyle>
            <a:lvl1pPr algn="l" defTabSz="932742" rtl="0" eaLnBrk="1" latinLnBrk="0" hangingPunct="1">
              <a:lnSpc>
                <a:spcPct val="90000"/>
              </a:lnSpc>
              <a:spcBef>
                <a:spcPct val="0"/>
              </a:spcBef>
              <a:buNone/>
              <a:defRPr lang="en-US" sz="4800" b="0" kern="1200" cap="none" spc="-50" baseline="0" dirty="0">
                <a:ln w="3175">
                  <a:noFill/>
                </a:ln>
                <a:solidFill>
                  <a:srgbClr val="091F2C"/>
                </a:solidFill>
                <a:effectLst/>
                <a:latin typeface="+mn-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4946069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ection Title">
    <p:bg>
      <p:bgPr>
        <a:solidFill>
          <a:srgbClr val="FFE399"/>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5536AF9-C225-33FB-AD9D-7AC713E0A087}"/>
              </a:ext>
            </a:extLst>
          </p:cNvPr>
          <p:cNvSpPr>
            <a:spLocks noGrp="1"/>
          </p:cNvSpPr>
          <p:nvPr>
            <p:ph type="title" hasCustomPrompt="1"/>
          </p:nvPr>
        </p:nvSpPr>
        <p:spPr>
          <a:xfrm>
            <a:off x="585216" y="2869609"/>
            <a:ext cx="9144000" cy="664797"/>
          </a:xfrm>
          <a:noFill/>
        </p:spPr>
        <p:txBody>
          <a:bodyPr lIns="0" tIns="0" rIns="0" bIns="0" anchor="b" anchorCtr="0">
            <a:spAutoFit/>
          </a:bodyPr>
          <a:lstStyle>
            <a:lvl1pPr algn="l" defTabSz="932742" rtl="0" eaLnBrk="1" latinLnBrk="0" hangingPunct="1">
              <a:lnSpc>
                <a:spcPct val="90000"/>
              </a:lnSpc>
              <a:spcBef>
                <a:spcPct val="0"/>
              </a:spcBef>
              <a:buNone/>
              <a:defRPr lang="en-US" sz="4800" b="0" kern="1200" cap="none" spc="-50" baseline="0" dirty="0">
                <a:ln w="3175">
                  <a:noFill/>
                </a:ln>
                <a:solidFill>
                  <a:srgbClr val="73262F"/>
                </a:solidFill>
                <a:effectLst/>
                <a:latin typeface="+mn-lt"/>
                <a:ea typeface="+mn-ea"/>
                <a:cs typeface="Segoe UI" pitchFamily="34" charset="0"/>
              </a:defRPr>
            </a:lvl1pPr>
          </a:lstStyle>
          <a:p>
            <a:r>
              <a:rPr lang="en-US"/>
              <a:t>Section title</a:t>
            </a:r>
          </a:p>
        </p:txBody>
      </p:sp>
    </p:spTree>
    <p:extLst>
      <p:ext uri="{BB962C8B-B14F-4D97-AF65-F5344CB8AC3E}">
        <p14:creationId xmlns:p14="http://schemas.microsoft.com/office/powerpoint/2010/main" val="5755605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FBAE40"/>
          </p15:clr>
        </p15:guide>
        <p15:guide id="2" pos="6127">
          <p15:clr>
            <a:srgbClr val="5ACBF0"/>
          </p15:clr>
        </p15:guide>
        <p15:guide id="3" orient="horz" pos="1911">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ection Title 2">
    <p:bg>
      <p:bgPr>
        <a:solidFill>
          <a:srgbClr val="225B6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5536AF9-C225-33FB-AD9D-7AC713E0A087}"/>
              </a:ext>
            </a:extLst>
          </p:cNvPr>
          <p:cNvSpPr>
            <a:spLocks noGrp="1"/>
          </p:cNvSpPr>
          <p:nvPr>
            <p:ph type="title" hasCustomPrompt="1"/>
          </p:nvPr>
        </p:nvSpPr>
        <p:spPr>
          <a:xfrm>
            <a:off x="585216" y="2869609"/>
            <a:ext cx="9144000" cy="664797"/>
          </a:xfrm>
          <a:noFill/>
        </p:spPr>
        <p:txBody>
          <a:bodyPr lIns="0" tIns="0" rIns="0" bIns="0" anchor="b" anchorCtr="0">
            <a:spAutoFit/>
          </a:bodyPr>
          <a:lstStyle>
            <a:lvl1pPr algn="l" defTabSz="932742" rtl="0" eaLnBrk="1" latinLnBrk="0" hangingPunct="1">
              <a:lnSpc>
                <a:spcPct val="90000"/>
              </a:lnSpc>
              <a:spcBef>
                <a:spcPct val="0"/>
              </a:spcBef>
              <a:buNone/>
              <a:defRPr lang="en-US" sz="4800" b="0" kern="1200" cap="none" spc="-50" baseline="0" dirty="0">
                <a:ln w="3175">
                  <a:noFill/>
                </a:ln>
                <a:solidFill>
                  <a:srgbClr val="FFE399"/>
                </a:solidFill>
                <a:effectLst/>
                <a:latin typeface="+mn-lt"/>
                <a:ea typeface="+mn-ea"/>
                <a:cs typeface="Segoe UI" pitchFamily="34" charset="0"/>
              </a:defRPr>
            </a:lvl1pPr>
          </a:lstStyle>
          <a:p>
            <a:r>
              <a:rPr lang="en-US"/>
              <a:t>Section title</a:t>
            </a:r>
          </a:p>
        </p:txBody>
      </p:sp>
    </p:spTree>
    <p:extLst>
      <p:ext uri="{BB962C8B-B14F-4D97-AF65-F5344CB8AC3E}">
        <p14:creationId xmlns:p14="http://schemas.microsoft.com/office/powerpoint/2010/main" val="5229565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FBAE40"/>
          </p15:clr>
        </p15:guide>
        <p15:guide id="2" pos="6127">
          <p15:clr>
            <a:srgbClr val="5ACBF0"/>
          </p15:clr>
        </p15:guide>
        <p15:guide id="3" orient="horz" pos="1911">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Section Title 3">
    <p:bg>
      <p:bgPr>
        <a:solidFill>
          <a:srgbClr val="C5B4E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5536AF9-C225-33FB-AD9D-7AC713E0A087}"/>
              </a:ext>
            </a:extLst>
          </p:cNvPr>
          <p:cNvSpPr>
            <a:spLocks noGrp="1"/>
          </p:cNvSpPr>
          <p:nvPr>
            <p:ph type="title" hasCustomPrompt="1"/>
          </p:nvPr>
        </p:nvSpPr>
        <p:spPr>
          <a:xfrm>
            <a:off x="585216" y="2869609"/>
            <a:ext cx="9144000" cy="664797"/>
          </a:xfrm>
          <a:noFill/>
        </p:spPr>
        <p:txBody>
          <a:bodyPr lIns="0" tIns="0" rIns="0" bIns="0" anchor="b" anchorCtr="0">
            <a:spAutoFit/>
          </a:bodyPr>
          <a:lstStyle>
            <a:lvl1pPr algn="l" defTabSz="932742" rtl="0" eaLnBrk="1" latinLnBrk="0" hangingPunct="1">
              <a:lnSpc>
                <a:spcPct val="90000"/>
              </a:lnSpc>
              <a:spcBef>
                <a:spcPct val="0"/>
              </a:spcBef>
              <a:buNone/>
              <a:defRPr lang="en-US" sz="4800" b="0" kern="1200" cap="none" spc="-50" baseline="0" dirty="0">
                <a:ln w="3175">
                  <a:noFill/>
                </a:ln>
                <a:solidFill>
                  <a:srgbClr val="225B62"/>
                </a:solidFill>
                <a:effectLst/>
                <a:latin typeface="+mn-lt"/>
                <a:ea typeface="+mn-ea"/>
                <a:cs typeface="Segoe UI" pitchFamily="34" charset="0"/>
              </a:defRPr>
            </a:lvl1pPr>
          </a:lstStyle>
          <a:p>
            <a:r>
              <a:rPr lang="en-US"/>
              <a:t>Section title</a:t>
            </a:r>
          </a:p>
        </p:txBody>
      </p:sp>
    </p:spTree>
    <p:extLst>
      <p:ext uri="{BB962C8B-B14F-4D97-AF65-F5344CB8AC3E}">
        <p14:creationId xmlns:p14="http://schemas.microsoft.com/office/powerpoint/2010/main" val="14725992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FBAE40"/>
          </p15:clr>
        </p15:guide>
        <p15:guide id="2" pos="6127">
          <p15:clr>
            <a:srgbClr val="5ACBF0"/>
          </p15:clr>
        </p15:guide>
        <p15:guide id="3" orient="horz" pos="1911">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ection Title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869609"/>
            <a:ext cx="9144000" cy="664797"/>
          </a:xfrm>
          <a:noFill/>
        </p:spPr>
        <p:txBody>
          <a:bodyPr lIns="0" tIns="0" rIns="0" bIns="0" anchor="b" anchorCtr="0">
            <a:spAutoFit/>
          </a:bodyPr>
          <a:lstStyle>
            <a:lvl1pPr algn="l" defTabSz="932742" rtl="0" eaLnBrk="1" latinLnBrk="0" hangingPunct="1">
              <a:lnSpc>
                <a:spcPct val="90000"/>
              </a:lnSpc>
              <a:spcBef>
                <a:spcPct val="0"/>
              </a:spcBef>
              <a:buNone/>
              <a:defRPr lang="en-US" sz="4800" b="0" kern="1200" cap="none" spc="-50" baseline="0" dirty="0">
                <a:ln w="3175">
                  <a:noFill/>
                </a:ln>
                <a:solidFill>
                  <a:srgbClr val="091F2C"/>
                </a:solidFill>
                <a:effectLst/>
                <a:latin typeface="+mn-lt"/>
                <a:ea typeface="+mn-ea"/>
                <a:cs typeface="Segoe UI" pitchFamily="34" charset="0"/>
              </a:defRPr>
            </a:lvl1pPr>
          </a:lstStyle>
          <a:p>
            <a:r>
              <a:rPr lang="en-US"/>
              <a:t>Section title</a:t>
            </a:r>
          </a:p>
        </p:txBody>
      </p:sp>
    </p:spTree>
    <p:extLst>
      <p:ext uri="{BB962C8B-B14F-4D97-AF65-F5344CB8AC3E}">
        <p14:creationId xmlns:p14="http://schemas.microsoft.com/office/powerpoint/2010/main" val="1053165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Quote 1">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D45670-A02E-5B7E-5797-01E7B92C4B86}"/>
              </a:ext>
              <a:ext uri="{C183D7F6-B498-43B3-948B-1728B52AA6E4}">
                <adec:decorative xmlns:adec="http://schemas.microsoft.com/office/drawing/2017/decorative" val="1"/>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18663" y="3209731"/>
            <a:ext cx="4310745" cy="3648270"/>
          </a:xfrm>
          <a:prstGeom prst="rect">
            <a:avLst/>
          </a:prstGeom>
        </p:spPr>
      </p:pic>
      <p:sp>
        <p:nvSpPr>
          <p:cNvPr id="10" name="Picture Placeholder 9">
            <a:extLst>
              <a:ext uri="{FF2B5EF4-FFF2-40B4-BE49-F238E27FC236}">
                <a16:creationId xmlns:a16="http://schemas.microsoft.com/office/drawing/2014/main" id="{B642C601-F223-DF4C-9B17-8815B54E8151}"/>
              </a:ext>
            </a:extLst>
          </p:cNvPr>
          <p:cNvSpPr>
            <a:spLocks noGrp="1"/>
          </p:cNvSpPr>
          <p:nvPr>
            <p:ph type="pic" sz="quarter" idx="14" hasCustomPrompt="1"/>
          </p:nvPr>
        </p:nvSpPr>
        <p:spPr>
          <a:xfrm>
            <a:off x="-1" y="2600644"/>
            <a:ext cx="3760470" cy="376047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0" rtlCol="0" anchor="ctr" anchorCtr="0">
            <a:normAutofit/>
          </a:bodyPr>
          <a:lstStyle>
            <a:lvl1pPr marL="228600" indent="-228600" algn="ctr">
              <a:buNone/>
              <a:defRPr lang="en-US" sz="1800">
                <a:solidFill>
                  <a:schemeClr val="bg1"/>
                </a:solidFill>
                <a:latin typeface="+mj-lt"/>
              </a:defRPr>
            </a:lvl1pPr>
          </a:lstStyle>
          <a:p>
            <a:pPr marL="228600" lvl="0" indent="-228600" algn="ctr"/>
            <a:r>
              <a:rPr lang="en-US"/>
              <a:t>Click to insert photo</a:t>
            </a:r>
          </a:p>
        </p:txBody>
      </p:sp>
      <p:pic>
        <p:nvPicPr>
          <p:cNvPr id="9" name="Graphic 8">
            <a:extLst>
              <a:ext uri="{FF2B5EF4-FFF2-40B4-BE49-F238E27FC236}">
                <a16:creationId xmlns:a16="http://schemas.microsoft.com/office/drawing/2014/main" id="{F3B2F477-C606-F5C2-3E2F-EE5611316B06}"/>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92041" y="585789"/>
            <a:ext cx="674370" cy="587754"/>
          </a:xfrm>
          <a:prstGeom prst="rect">
            <a:avLst/>
          </a:prstGeom>
        </p:spPr>
      </p:pic>
      <p:sp>
        <p:nvSpPr>
          <p:cNvPr id="4" name="Text Placeholder 3">
            <a:extLst>
              <a:ext uri="{FF2B5EF4-FFF2-40B4-BE49-F238E27FC236}">
                <a16:creationId xmlns:a16="http://schemas.microsoft.com/office/drawing/2014/main" id="{1FECB882-9967-1F29-CC22-AFAD40EEA773}"/>
              </a:ext>
            </a:extLst>
          </p:cNvPr>
          <p:cNvSpPr>
            <a:spLocks noGrp="1"/>
          </p:cNvSpPr>
          <p:nvPr>
            <p:ph type="body" sz="quarter" idx="10" hasCustomPrompt="1"/>
          </p:nvPr>
        </p:nvSpPr>
        <p:spPr>
          <a:xfrm>
            <a:off x="4892040" y="2772104"/>
            <a:ext cx="4512628" cy="369332"/>
          </a:xfrm>
        </p:spPr>
        <p:txBody>
          <a:bodyPr anchor="b" anchorCtr="0"/>
          <a:lstStyle>
            <a:lvl1pPr marL="0" indent="0">
              <a:buFont typeface="Arial" panose="020B0604020202020204" pitchFamily="34" charset="0"/>
              <a:buNone/>
              <a:defRPr sz="2400">
                <a:solidFill>
                  <a:srgbClr val="07641D"/>
                </a:solidFill>
                <a:latin typeface="+mn-lt"/>
              </a:defRPr>
            </a:lvl1pPr>
          </a:lstStyle>
          <a:p>
            <a:pPr lvl="0"/>
            <a:r>
              <a:rPr lang="en-US"/>
              <a:t>Upper half of quote</a:t>
            </a:r>
          </a:p>
        </p:txBody>
      </p:sp>
      <p:sp>
        <p:nvSpPr>
          <p:cNvPr id="5" name="Text Placeholder 3">
            <a:extLst>
              <a:ext uri="{FF2B5EF4-FFF2-40B4-BE49-F238E27FC236}">
                <a16:creationId xmlns:a16="http://schemas.microsoft.com/office/drawing/2014/main" id="{3D87BD8E-B85C-EDBB-8E0D-F3024FA469DF}"/>
              </a:ext>
            </a:extLst>
          </p:cNvPr>
          <p:cNvSpPr>
            <a:spLocks noGrp="1"/>
          </p:cNvSpPr>
          <p:nvPr>
            <p:ph type="body" sz="quarter" idx="11" hasCustomPrompt="1"/>
          </p:nvPr>
        </p:nvSpPr>
        <p:spPr>
          <a:xfrm>
            <a:off x="6503670" y="3588999"/>
            <a:ext cx="5105718" cy="369332"/>
          </a:xfrm>
        </p:spPr>
        <p:txBody>
          <a:bodyPr anchor="t" anchorCtr="0"/>
          <a:lstStyle>
            <a:lvl1pPr marL="0" indent="0" algn="r">
              <a:buFont typeface="Arial" panose="020B0604020202020204" pitchFamily="34" charset="0"/>
              <a:buNone/>
              <a:defRPr sz="2400">
                <a:solidFill>
                  <a:srgbClr val="07641D"/>
                </a:solidFill>
                <a:latin typeface="+mn-lt"/>
              </a:defRPr>
            </a:lvl1pPr>
          </a:lstStyle>
          <a:p>
            <a:pPr lvl="0"/>
            <a:r>
              <a:rPr lang="en-US"/>
              <a:t>Lower half of quote</a:t>
            </a:r>
          </a:p>
        </p:txBody>
      </p:sp>
      <p:sp>
        <p:nvSpPr>
          <p:cNvPr id="6" name="Text Placeholder 3">
            <a:extLst>
              <a:ext uri="{FF2B5EF4-FFF2-40B4-BE49-F238E27FC236}">
                <a16:creationId xmlns:a16="http://schemas.microsoft.com/office/drawing/2014/main" id="{EE35B0A7-E160-2DB2-C918-07BD6AF6246B}"/>
              </a:ext>
            </a:extLst>
          </p:cNvPr>
          <p:cNvSpPr>
            <a:spLocks noGrp="1"/>
          </p:cNvSpPr>
          <p:nvPr>
            <p:ph type="body" sz="quarter" idx="12" hasCustomPrompt="1"/>
          </p:nvPr>
        </p:nvSpPr>
        <p:spPr>
          <a:xfrm>
            <a:off x="4892040" y="5144558"/>
            <a:ext cx="5242560" cy="246221"/>
          </a:xfrm>
        </p:spPr>
        <p:txBody>
          <a:bodyPr anchor="b" anchorCtr="0"/>
          <a:lstStyle>
            <a:lvl1pPr marL="0" indent="0" algn="l">
              <a:buFont typeface="Arial" panose="020B0604020202020204" pitchFamily="34" charset="0"/>
              <a:buNone/>
              <a:defRPr sz="1600">
                <a:solidFill>
                  <a:srgbClr val="07641D"/>
                </a:solidFill>
                <a:latin typeface="+mn-lt"/>
              </a:defRPr>
            </a:lvl1pPr>
          </a:lstStyle>
          <a:p>
            <a:pPr lvl="0"/>
            <a:r>
              <a:rPr lang="en-US"/>
              <a:t>Name</a:t>
            </a:r>
          </a:p>
        </p:txBody>
      </p:sp>
      <p:sp>
        <p:nvSpPr>
          <p:cNvPr id="11" name="Text Placeholder 3">
            <a:extLst>
              <a:ext uri="{FF2B5EF4-FFF2-40B4-BE49-F238E27FC236}">
                <a16:creationId xmlns:a16="http://schemas.microsoft.com/office/drawing/2014/main" id="{363710F9-D382-264A-E4F9-4D5CFA85C07D}"/>
              </a:ext>
            </a:extLst>
          </p:cNvPr>
          <p:cNvSpPr>
            <a:spLocks noGrp="1"/>
          </p:cNvSpPr>
          <p:nvPr>
            <p:ph type="body" sz="quarter" idx="15" hasCustomPrompt="1"/>
          </p:nvPr>
        </p:nvSpPr>
        <p:spPr>
          <a:xfrm>
            <a:off x="4892040" y="5399245"/>
            <a:ext cx="5242560" cy="184666"/>
          </a:xfrm>
        </p:spPr>
        <p:txBody>
          <a:bodyPr anchor="t" anchorCtr="0"/>
          <a:lstStyle>
            <a:lvl1pPr marL="0" indent="0" algn="l">
              <a:buFont typeface="Arial" panose="020B0604020202020204" pitchFamily="34" charset="0"/>
              <a:buNone/>
              <a:defRPr sz="1200">
                <a:solidFill>
                  <a:schemeClr val="tx1"/>
                </a:solidFill>
                <a:latin typeface="+mn-lt"/>
              </a:defRPr>
            </a:lvl1pPr>
          </a:lstStyle>
          <a:p>
            <a:pPr lvl="0"/>
            <a:r>
              <a:rPr lang="en-US"/>
              <a:t>Title</a:t>
            </a:r>
          </a:p>
        </p:txBody>
      </p:sp>
    </p:spTree>
    <p:extLst>
      <p:ext uri="{BB962C8B-B14F-4D97-AF65-F5344CB8AC3E}">
        <p14:creationId xmlns:p14="http://schemas.microsoft.com/office/powerpoint/2010/main" val="3818916740"/>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Quote 2">
    <p:bg>
      <p:bgPr>
        <a:solidFill>
          <a:srgbClr val="2A446F"/>
        </a:solidFill>
        <a:effectLst/>
      </p:bgPr>
    </p:bg>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3DF28FB5-CE13-1F25-B3A6-229CADE9D7AE}"/>
              </a:ext>
            </a:extLst>
          </p:cNvPr>
          <p:cNvSpPr>
            <a:spLocks noGrp="1"/>
          </p:cNvSpPr>
          <p:nvPr>
            <p:ph type="body" sz="quarter" idx="10" hasCustomPrompt="1"/>
          </p:nvPr>
        </p:nvSpPr>
        <p:spPr>
          <a:xfrm>
            <a:off x="1188008" y="2533276"/>
            <a:ext cx="8629760" cy="430887"/>
          </a:xfrm>
        </p:spPr>
        <p:txBody>
          <a:bodyPr anchor="b" anchorCtr="0"/>
          <a:lstStyle>
            <a:lvl1pPr marL="0" indent="0">
              <a:buFont typeface="Arial" panose="020B0604020202020204" pitchFamily="34" charset="0"/>
              <a:buNone/>
              <a:defRPr sz="2800">
                <a:solidFill>
                  <a:srgbClr val="C5B4E3"/>
                </a:solidFill>
                <a:latin typeface="+mn-lt"/>
              </a:defRPr>
            </a:lvl1pPr>
          </a:lstStyle>
          <a:p>
            <a:pPr lvl="0"/>
            <a:r>
              <a:rPr lang="en-US"/>
              <a:t>Upper half of quote</a:t>
            </a:r>
          </a:p>
        </p:txBody>
      </p:sp>
      <p:sp>
        <p:nvSpPr>
          <p:cNvPr id="3" name="Text Placeholder 3">
            <a:extLst>
              <a:ext uri="{FF2B5EF4-FFF2-40B4-BE49-F238E27FC236}">
                <a16:creationId xmlns:a16="http://schemas.microsoft.com/office/drawing/2014/main" id="{89BF322A-232B-752E-270E-44C8DA99F18B}"/>
              </a:ext>
            </a:extLst>
          </p:cNvPr>
          <p:cNvSpPr>
            <a:spLocks noGrp="1"/>
          </p:cNvSpPr>
          <p:nvPr>
            <p:ph type="body" sz="quarter" idx="11" hasCustomPrompt="1"/>
          </p:nvPr>
        </p:nvSpPr>
        <p:spPr>
          <a:xfrm>
            <a:off x="3580598" y="3387805"/>
            <a:ext cx="8028790" cy="430887"/>
          </a:xfrm>
        </p:spPr>
        <p:txBody>
          <a:bodyPr anchor="t" anchorCtr="0"/>
          <a:lstStyle>
            <a:lvl1pPr marL="0" indent="0" algn="r">
              <a:buFont typeface="Arial" panose="020B0604020202020204" pitchFamily="34" charset="0"/>
              <a:buNone/>
              <a:defRPr sz="2800">
                <a:solidFill>
                  <a:srgbClr val="C5B4E3"/>
                </a:solidFill>
                <a:latin typeface="+mn-lt"/>
              </a:defRPr>
            </a:lvl1pPr>
          </a:lstStyle>
          <a:p>
            <a:pPr lvl="0"/>
            <a:r>
              <a:rPr lang="en-US"/>
              <a:t>Lower half of quote</a:t>
            </a:r>
          </a:p>
        </p:txBody>
      </p:sp>
      <p:sp>
        <p:nvSpPr>
          <p:cNvPr id="7" name="Text Placeholder 3">
            <a:extLst>
              <a:ext uri="{FF2B5EF4-FFF2-40B4-BE49-F238E27FC236}">
                <a16:creationId xmlns:a16="http://schemas.microsoft.com/office/drawing/2014/main" id="{4A7550D4-2C01-3D5E-E16D-4921223B02BC}"/>
              </a:ext>
            </a:extLst>
          </p:cNvPr>
          <p:cNvSpPr>
            <a:spLocks noGrp="1"/>
          </p:cNvSpPr>
          <p:nvPr>
            <p:ph type="body" sz="quarter" idx="12" hasCustomPrompt="1"/>
          </p:nvPr>
        </p:nvSpPr>
        <p:spPr>
          <a:xfrm>
            <a:off x="584200" y="5144558"/>
            <a:ext cx="5242560" cy="246221"/>
          </a:xfrm>
        </p:spPr>
        <p:txBody>
          <a:bodyPr anchor="b" anchorCtr="0"/>
          <a:lstStyle>
            <a:lvl1pPr marL="0" indent="0" algn="l">
              <a:buFont typeface="Arial" panose="020B0604020202020204" pitchFamily="34" charset="0"/>
              <a:buNone/>
              <a:defRPr sz="1600">
                <a:solidFill>
                  <a:srgbClr val="C5B4E3"/>
                </a:solidFill>
                <a:latin typeface="+mn-lt"/>
              </a:defRPr>
            </a:lvl1pPr>
          </a:lstStyle>
          <a:p>
            <a:pPr lvl="0"/>
            <a:r>
              <a:rPr lang="en-US"/>
              <a:t>Name</a:t>
            </a:r>
          </a:p>
        </p:txBody>
      </p:sp>
      <p:sp>
        <p:nvSpPr>
          <p:cNvPr id="9" name="Text Placeholder 3">
            <a:extLst>
              <a:ext uri="{FF2B5EF4-FFF2-40B4-BE49-F238E27FC236}">
                <a16:creationId xmlns:a16="http://schemas.microsoft.com/office/drawing/2014/main" id="{B0AECFA6-1847-4076-8B4D-9F39F3F7FBA1}"/>
              </a:ext>
            </a:extLst>
          </p:cNvPr>
          <p:cNvSpPr>
            <a:spLocks noGrp="1"/>
          </p:cNvSpPr>
          <p:nvPr>
            <p:ph type="body" sz="quarter" idx="15" hasCustomPrompt="1"/>
          </p:nvPr>
        </p:nvSpPr>
        <p:spPr>
          <a:xfrm>
            <a:off x="584200" y="5399245"/>
            <a:ext cx="5242560" cy="184666"/>
          </a:xfrm>
        </p:spPr>
        <p:txBody>
          <a:bodyPr anchor="t" anchorCtr="0"/>
          <a:lstStyle>
            <a:lvl1pPr marL="0" indent="0" algn="l">
              <a:buFont typeface="Arial" panose="020B0604020202020204" pitchFamily="34" charset="0"/>
              <a:buNone/>
              <a:defRPr sz="1200">
                <a:solidFill>
                  <a:srgbClr val="C5B4E3"/>
                </a:solidFill>
                <a:latin typeface="+mn-lt"/>
              </a:defRPr>
            </a:lvl1pPr>
          </a:lstStyle>
          <a:p>
            <a:pPr lvl="0"/>
            <a:r>
              <a:rPr lang="en-US"/>
              <a:t>Title</a:t>
            </a:r>
          </a:p>
        </p:txBody>
      </p:sp>
      <p:pic>
        <p:nvPicPr>
          <p:cNvPr id="4" name="Graphic 3">
            <a:extLst>
              <a:ext uri="{FF2B5EF4-FFF2-40B4-BE49-F238E27FC236}">
                <a16:creationId xmlns:a16="http://schemas.microsoft.com/office/drawing/2014/main" id="{2DB5BAB9-DFB6-F01E-069B-702D659FD0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4201" y="585788"/>
            <a:ext cx="1077384" cy="939005"/>
          </a:xfrm>
          <a:prstGeom prst="rect">
            <a:avLst/>
          </a:prstGeom>
        </p:spPr>
      </p:pic>
    </p:spTree>
    <p:extLst>
      <p:ext uri="{BB962C8B-B14F-4D97-AF65-F5344CB8AC3E}">
        <p14:creationId xmlns:p14="http://schemas.microsoft.com/office/powerpoint/2010/main" val="329319647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5">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199" y="2059622"/>
            <a:ext cx="4734561" cy="1477328"/>
          </a:xfrm>
          <a:noFill/>
        </p:spPr>
        <p:txBody>
          <a:bodyPr wrap="square" lIns="0" tIns="0" rIns="0" bIns="0" anchor="b" anchorCtr="0">
            <a:spAutoFit/>
          </a:bodyPr>
          <a:lstStyle>
            <a:lvl1pPr>
              <a:defRPr sz="4800" spc="-50" baseline="0">
                <a:solidFill>
                  <a:schemeClr val="accent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199" y="4847464"/>
            <a:ext cx="3898901" cy="246221"/>
          </a:xfrm>
          <a:noFill/>
        </p:spPr>
        <p:txBody>
          <a:bodyPr wrap="square" lIns="0" tIns="0" rIns="0" bIns="0">
            <a:spAutoFit/>
          </a:bodyPr>
          <a:lstStyle>
            <a:lvl1pPr marL="0" indent="0">
              <a:spcBef>
                <a:spcPts val="0"/>
              </a:spcBef>
              <a:buNone/>
              <a:defRPr sz="1600" spc="0" baseline="0">
                <a:solidFill>
                  <a:schemeClr val="tx1"/>
                </a:solidFill>
                <a:latin typeface="+mj-lt"/>
                <a:cs typeface="Segoe UI" panose="020B0502040204020203" pitchFamily="34" charset="0"/>
              </a:defRPr>
            </a:lvl1pPr>
          </a:lstStyle>
          <a:p>
            <a:pPr lvl="0"/>
            <a:r>
              <a:rPr lang="en-US"/>
              <a:t>Speaker name or subtitle text</a:t>
            </a:r>
          </a:p>
        </p:txBody>
      </p:sp>
      <p:pic>
        <p:nvPicPr>
          <p:cNvPr id="3" name="MS logo gray - EMF">
            <a:extLst>
              <a:ext uri="{FF2B5EF4-FFF2-40B4-BE49-F238E27FC236}">
                <a16:creationId xmlns:a16="http://schemas.microsoft.com/office/drawing/2014/main" id="{6141CDDF-9E1B-5539-D2A3-74437EA9E26D}"/>
              </a:ext>
            </a:extLst>
          </p:cNvPr>
          <p:cNvPicPr>
            <a:picLocks noChangeAspect="1"/>
          </p:cNvPicPr>
          <p:nvPr/>
        </p:nvPicPr>
        <p:blipFill rotWithShape="1">
          <a:blip r:embed="rId2">
            <a:extLst>
              <a:ext uri="{28A0092B-C50C-407E-A947-70E740481C1C}">
                <a14:useLocalDpi xmlns:a14="http://schemas.microsoft.com/office/drawing/2010/main"/>
              </a:ext>
            </a:extLst>
          </a:blip>
          <a:srcRect l="11451" t="32475" r="10216" b="33708"/>
          <a:stretch/>
        </p:blipFill>
        <p:spPr bwMode="black">
          <a:xfrm>
            <a:off x="567055" y="6109982"/>
            <a:ext cx="1854200" cy="294217"/>
          </a:xfrm>
          <a:prstGeom prst="rect">
            <a:avLst/>
          </a:prstGeom>
        </p:spPr>
      </p:pic>
    </p:spTree>
    <p:extLst>
      <p:ext uri="{BB962C8B-B14F-4D97-AF65-F5344CB8AC3E}">
        <p14:creationId xmlns:p14="http://schemas.microsoft.com/office/powerpoint/2010/main" val="19570409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Quote 3">
    <p:bg>
      <p:bgPr>
        <a:solidFill>
          <a:srgbClr val="FFF8F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F383124-2467-A05B-21FE-E4E439134829}"/>
              </a:ext>
            </a:extLst>
          </p:cNvPr>
          <p:cNvSpPr/>
          <p:nvPr/>
        </p:nvSpPr>
        <p:spPr bwMode="auto">
          <a:xfrm>
            <a:off x="6819900" y="2338386"/>
            <a:ext cx="5372100" cy="4519614"/>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Picture Placeholder 9">
            <a:extLst>
              <a:ext uri="{FF2B5EF4-FFF2-40B4-BE49-F238E27FC236}">
                <a16:creationId xmlns:a16="http://schemas.microsoft.com/office/drawing/2014/main" id="{149EDC53-4B12-043E-FE62-5243DDEE0080}"/>
              </a:ext>
            </a:extLst>
          </p:cNvPr>
          <p:cNvSpPr>
            <a:spLocks noGrp="1"/>
          </p:cNvSpPr>
          <p:nvPr>
            <p:ph type="pic" sz="quarter" idx="14" hasCustomPrompt="1"/>
          </p:nvPr>
        </p:nvSpPr>
        <p:spPr>
          <a:xfrm>
            <a:off x="7672386" y="1524793"/>
            <a:ext cx="4519614" cy="4519614"/>
          </a:xfrm>
          <a:prstGeom prst="rect">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0" rtlCol="0" anchor="ctr" anchorCtr="0">
            <a:normAutofit/>
          </a:bodyPr>
          <a:lstStyle>
            <a:lvl1pPr marL="228600" indent="-228600" algn="ctr">
              <a:buNone/>
              <a:defRPr lang="en-US" sz="1800">
                <a:solidFill>
                  <a:schemeClr val="tx1"/>
                </a:solidFill>
                <a:latin typeface="+mj-lt"/>
              </a:defRPr>
            </a:lvl1pPr>
          </a:lstStyle>
          <a:p>
            <a:pPr marL="228600" lvl="0" indent="-228600" algn="ctr"/>
            <a:r>
              <a:rPr lang="en-US"/>
              <a:t>Click to insert photo</a:t>
            </a:r>
          </a:p>
        </p:txBody>
      </p:sp>
      <p:sp>
        <p:nvSpPr>
          <p:cNvPr id="7" name="Text Placeholder 3">
            <a:extLst>
              <a:ext uri="{FF2B5EF4-FFF2-40B4-BE49-F238E27FC236}">
                <a16:creationId xmlns:a16="http://schemas.microsoft.com/office/drawing/2014/main" id="{48D7A2CE-B2B7-BA67-1BDE-5642F58AA183}"/>
              </a:ext>
            </a:extLst>
          </p:cNvPr>
          <p:cNvSpPr>
            <a:spLocks noGrp="1"/>
          </p:cNvSpPr>
          <p:nvPr>
            <p:ph type="body" sz="quarter" idx="10" hasCustomPrompt="1"/>
          </p:nvPr>
        </p:nvSpPr>
        <p:spPr>
          <a:xfrm>
            <a:off x="1188008" y="2656386"/>
            <a:ext cx="4907992" cy="307777"/>
          </a:xfrm>
        </p:spPr>
        <p:txBody>
          <a:bodyPr anchor="b" anchorCtr="0"/>
          <a:lstStyle>
            <a:lvl1pPr marL="0" indent="0">
              <a:buFont typeface="Arial" panose="020B0604020202020204" pitchFamily="34" charset="0"/>
              <a:buNone/>
              <a:defRPr sz="2000">
                <a:solidFill>
                  <a:srgbClr val="73262F"/>
                </a:solidFill>
                <a:latin typeface="+mn-lt"/>
              </a:defRPr>
            </a:lvl1pPr>
          </a:lstStyle>
          <a:p>
            <a:pPr lvl="0"/>
            <a:r>
              <a:rPr lang="en-US"/>
              <a:t>Upper half of quote</a:t>
            </a:r>
          </a:p>
        </p:txBody>
      </p:sp>
      <p:sp>
        <p:nvSpPr>
          <p:cNvPr id="8" name="Text Placeholder 3">
            <a:extLst>
              <a:ext uri="{FF2B5EF4-FFF2-40B4-BE49-F238E27FC236}">
                <a16:creationId xmlns:a16="http://schemas.microsoft.com/office/drawing/2014/main" id="{6FD97D4F-DF33-17E8-F614-902BED3CD5CF}"/>
              </a:ext>
            </a:extLst>
          </p:cNvPr>
          <p:cNvSpPr>
            <a:spLocks noGrp="1"/>
          </p:cNvSpPr>
          <p:nvPr>
            <p:ph type="body" sz="quarter" idx="11" hasCustomPrompt="1"/>
          </p:nvPr>
        </p:nvSpPr>
        <p:spPr>
          <a:xfrm>
            <a:off x="1188008" y="3387805"/>
            <a:ext cx="4907992" cy="307777"/>
          </a:xfrm>
        </p:spPr>
        <p:txBody>
          <a:bodyPr anchor="t" anchorCtr="0"/>
          <a:lstStyle>
            <a:lvl1pPr marL="0" indent="0" algn="r">
              <a:buFont typeface="Arial" panose="020B0604020202020204" pitchFamily="34" charset="0"/>
              <a:buNone/>
              <a:defRPr sz="2000">
                <a:solidFill>
                  <a:srgbClr val="73262F"/>
                </a:solidFill>
                <a:latin typeface="+mn-lt"/>
              </a:defRPr>
            </a:lvl1pPr>
          </a:lstStyle>
          <a:p>
            <a:pPr lvl="0"/>
            <a:r>
              <a:rPr lang="en-US"/>
              <a:t>Lower half of quote</a:t>
            </a:r>
          </a:p>
        </p:txBody>
      </p:sp>
      <p:sp>
        <p:nvSpPr>
          <p:cNvPr id="9" name="Text Placeholder 3">
            <a:extLst>
              <a:ext uri="{FF2B5EF4-FFF2-40B4-BE49-F238E27FC236}">
                <a16:creationId xmlns:a16="http://schemas.microsoft.com/office/drawing/2014/main" id="{9170D221-2F86-9AC9-758A-ECF64BA94CE8}"/>
              </a:ext>
            </a:extLst>
          </p:cNvPr>
          <p:cNvSpPr>
            <a:spLocks noGrp="1"/>
          </p:cNvSpPr>
          <p:nvPr>
            <p:ph type="body" sz="quarter" idx="12" hasCustomPrompt="1"/>
          </p:nvPr>
        </p:nvSpPr>
        <p:spPr>
          <a:xfrm>
            <a:off x="584200" y="5144558"/>
            <a:ext cx="5511800" cy="246221"/>
          </a:xfrm>
        </p:spPr>
        <p:txBody>
          <a:bodyPr anchor="b" anchorCtr="0"/>
          <a:lstStyle>
            <a:lvl1pPr marL="0" indent="0" algn="l">
              <a:buFont typeface="Arial" panose="020B0604020202020204" pitchFamily="34" charset="0"/>
              <a:buNone/>
              <a:defRPr sz="1600">
                <a:solidFill>
                  <a:srgbClr val="73262F"/>
                </a:solidFill>
                <a:latin typeface="+mn-lt"/>
              </a:defRPr>
            </a:lvl1pPr>
          </a:lstStyle>
          <a:p>
            <a:pPr lvl="0"/>
            <a:r>
              <a:rPr lang="en-US"/>
              <a:t>Name</a:t>
            </a:r>
          </a:p>
        </p:txBody>
      </p:sp>
      <p:pic>
        <p:nvPicPr>
          <p:cNvPr id="11" name="Graphic 10">
            <a:extLst>
              <a:ext uri="{FF2B5EF4-FFF2-40B4-BE49-F238E27FC236}">
                <a16:creationId xmlns:a16="http://schemas.microsoft.com/office/drawing/2014/main" id="{0117A5C0-1BE5-7076-6CB8-2D39F5109C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201" y="585788"/>
            <a:ext cx="1077384" cy="939005"/>
          </a:xfrm>
          <a:prstGeom prst="rect">
            <a:avLst/>
          </a:prstGeom>
        </p:spPr>
      </p:pic>
      <p:sp>
        <p:nvSpPr>
          <p:cNvPr id="12" name="Text Placeholder 3">
            <a:extLst>
              <a:ext uri="{FF2B5EF4-FFF2-40B4-BE49-F238E27FC236}">
                <a16:creationId xmlns:a16="http://schemas.microsoft.com/office/drawing/2014/main" id="{65D3AB86-F776-7614-9CF2-943FF45CC9B9}"/>
              </a:ext>
            </a:extLst>
          </p:cNvPr>
          <p:cNvSpPr>
            <a:spLocks noGrp="1"/>
          </p:cNvSpPr>
          <p:nvPr>
            <p:ph type="body" sz="quarter" idx="15" hasCustomPrompt="1"/>
          </p:nvPr>
        </p:nvSpPr>
        <p:spPr>
          <a:xfrm>
            <a:off x="584199" y="5399245"/>
            <a:ext cx="5511799" cy="184666"/>
          </a:xfrm>
        </p:spPr>
        <p:txBody>
          <a:bodyPr anchor="t" anchorCtr="0"/>
          <a:lstStyle>
            <a:lvl1pPr marL="0" indent="0" algn="l">
              <a:buFont typeface="Arial" panose="020B0604020202020204" pitchFamily="34" charset="0"/>
              <a:buNone/>
              <a:defRPr sz="1200">
                <a:solidFill>
                  <a:schemeClr val="tx1"/>
                </a:solidFill>
                <a:latin typeface="+mn-lt"/>
              </a:defRPr>
            </a:lvl1pPr>
          </a:lstStyle>
          <a:p>
            <a:pPr lvl="0"/>
            <a:r>
              <a:rPr lang="en-US"/>
              <a:t>Title</a:t>
            </a:r>
          </a:p>
        </p:txBody>
      </p:sp>
    </p:spTree>
    <p:extLst>
      <p:ext uri="{BB962C8B-B14F-4D97-AF65-F5344CB8AC3E}">
        <p14:creationId xmlns:p14="http://schemas.microsoft.com/office/powerpoint/2010/main" val="2782951072"/>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Quote 4">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D6BD378-FC9B-BE4E-3181-C36FB0590280}"/>
              </a:ext>
            </a:extLst>
          </p:cNvPr>
          <p:cNvSpPr>
            <a:spLocks noGrp="1"/>
          </p:cNvSpPr>
          <p:nvPr>
            <p:ph type="title" hasCustomPrompt="1"/>
          </p:nvPr>
        </p:nvSpPr>
        <p:spPr>
          <a:xfrm>
            <a:off x="369598" y="2941391"/>
            <a:ext cx="9356441" cy="609398"/>
          </a:xfrm>
          <a:noFill/>
        </p:spPr>
        <p:txBody>
          <a:bodyPr wrap="square" lIns="0" tIns="0" rIns="0" bIns="0" anchor="b" anchorCtr="0">
            <a:spAutoFit/>
          </a:bodyPr>
          <a:lstStyle>
            <a:lvl1pPr marL="155448" indent="-155448" algn="l" defTabSz="932742" rtl="0" eaLnBrk="1" latinLnBrk="0" hangingPunct="1">
              <a:lnSpc>
                <a:spcPct val="90000"/>
              </a:lnSpc>
              <a:spcBef>
                <a:spcPct val="0"/>
              </a:spcBef>
              <a:buNone/>
              <a:defRPr lang="en-US" sz="4400" b="0" kern="1200" cap="none" spc="-50" baseline="0" dirty="0">
                <a:ln w="3175">
                  <a:noFill/>
                </a:ln>
                <a:solidFill>
                  <a:srgbClr val="091F2C"/>
                </a:solidFill>
                <a:effectLst/>
                <a:latin typeface="Segoe UI Semilight" panose="020B0402040204020203" pitchFamily="34" charset="0"/>
                <a:ea typeface="+mn-ea"/>
                <a:cs typeface="Segoe UI Semilight" panose="020B0402040204020203" pitchFamily="34" charset="0"/>
              </a:defRPr>
            </a:lvl1pPr>
          </a:lstStyle>
          <a:p>
            <a:r>
              <a:rPr lang="en-US"/>
              <a:t>“Quote text”</a:t>
            </a:r>
          </a:p>
        </p:txBody>
      </p:sp>
      <p:sp>
        <p:nvSpPr>
          <p:cNvPr id="4" name="Text Placeholder 4">
            <a:extLst>
              <a:ext uri="{FF2B5EF4-FFF2-40B4-BE49-F238E27FC236}">
                <a16:creationId xmlns:a16="http://schemas.microsoft.com/office/drawing/2014/main" id="{CF6BB39D-116F-F4DA-0E9E-84FC7DDA82A0}"/>
              </a:ext>
            </a:extLst>
          </p:cNvPr>
          <p:cNvSpPr>
            <a:spLocks noGrp="1"/>
          </p:cNvSpPr>
          <p:nvPr>
            <p:ph type="body" sz="quarter" idx="12" hasCustomPrompt="1"/>
          </p:nvPr>
        </p:nvSpPr>
        <p:spPr>
          <a:xfrm>
            <a:off x="582042" y="3962400"/>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lang="en-US" sz="1600" kern="1200" spc="0" baseline="0" dirty="0">
                <a:solidFill>
                  <a:srgbClr val="73262F"/>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Arial" panose="020B0604020202020204" pitchFamily="34" charset="0"/>
              <a:buNone/>
              <a:tabLst/>
            </a:pPr>
            <a:r>
              <a:rPr lang="en-US"/>
              <a:t>Name</a:t>
            </a:r>
          </a:p>
        </p:txBody>
      </p:sp>
      <p:sp>
        <p:nvSpPr>
          <p:cNvPr id="5" name="Text Placeholder 4">
            <a:extLst>
              <a:ext uri="{FF2B5EF4-FFF2-40B4-BE49-F238E27FC236}">
                <a16:creationId xmlns:a16="http://schemas.microsoft.com/office/drawing/2014/main" id="{E07A4BF7-F74F-2044-A340-C064074DE69E}"/>
              </a:ext>
            </a:extLst>
          </p:cNvPr>
          <p:cNvSpPr>
            <a:spLocks noGrp="1"/>
          </p:cNvSpPr>
          <p:nvPr>
            <p:ph type="body" sz="quarter" idx="14" hasCustomPrompt="1"/>
          </p:nvPr>
        </p:nvSpPr>
        <p:spPr>
          <a:xfrm>
            <a:off x="584200" y="4208621"/>
            <a:ext cx="9144000" cy="184666"/>
          </a:xfrm>
          <a:noFill/>
        </p:spPr>
        <p:txBody>
          <a:bodyPr wrap="square" lIns="0" tIns="0" rIns="0" bIns="0">
            <a:spAutoFit/>
          </a:bodyPr>
          <a:lstStyle>
            <a:lvl1pPr marL="0" indent="0">
              <a:spcBef>
                <a:spcPts val="0"/>
              </a:spcBef>
              <a:spcAft>
                <a:spcPts val="0"/>
              </a:spcAft>
              <a:buFont typeface="Arial" panose="020B0604020202020204" pitchFamily="34" charset="0"/>
              <a:buNone/>
              <a:defRPr sz="1200" spc="0" baseline="0">
                <a:solidFill>
                  <a:srgbClr val="091F2C"/>
                </a:solidFill>
                <a:latin typeface="+mn-lt"/>
              </a:defRPr>
            </a:lvl1pPr>
          </a:lstStyle>
          <a:p>
            <a:pPr lvl="0"/>
            <a:r>
              <a:rPr lang="en-US"/>
              <a:t>Title</a:t>
            </a:r>
          </a:p>
        </p:txBody>
      </p:sp>
    </p:spTree>
    <p:extLst>
      <p:ext uri="{BB962C8B-B14F-4D97-AF65-F5344CB8AC3E}">
        <p14:creationId xmlns:p14="http://schemas.microsoft.com/office/powerpoint/2010/main" val="3810637577"/>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Screensho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6C5A3-AA93-665D-040F-E0CC0453D50C}"/>
              </a:ext>
            </a:extLst>
          </p:cNvPr>
          <p:cNvSpPr>
            <a:spLocks noGrp="1"/>
          </p:cNvSpPr>
          <p:nvPr>
            <p:ph type="title"/>
          </p:nvPr>
        </p:nvSpPr>
        <p:spPr>
          <a:xfrm>
            <a:off x="588263" y="457200"/>
            <a:ext cx="5207700" cy="553998"/>
          </a:xfrm>
        </p:spPr>
        <p:txBody>
          <a:bodyPr/>
          <a:lstStyle/>
          <a:p>
            <a:r>
              <a:rPr lang="en-US"/>
              <a:t>Click to edit Master title style</a:t>
            </a:r>
          </a:p>
        </p:txBody>
      </p:sp>
      <p:sp>
        <p:nvSpPr>
          <p:cNvPr id="3" name="Content Placeholder 4">
            <a:extLst>
              <a:ext uri="{FF2B5EF4-FFF2-40B4-BE49-F238E27FC236}">
                <a16:creationId xmlns:a16="http://schemas.microsoft.com/office/drawing/2014/main" id="{CDA422D2-0DEB-E7D0-9450-318007A337F6}"/>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A4836AF1-0591-D0C9-1E1B-2FE0DDA2E8E2}"/>
              </a:ext>
            </a:extLst>
          </p:cNvPr>
          <p:cNvSpPr>
            <a:spLocks noGrp="1"/>
          </p:cNvSpPr>
          <p:nvPr>
            <p:ph type="pic" sz="quarter" idx="13" hasCustomPrompt="1"/>
          </p:nvPr>
        </p:nvSpPr>
        <p:spPr bwMode="ltGray">
          <a:xfrm>
            <a:off x="6609080" y="1427480"/>
            <a:ext cx="4790440" cy="2915920"/>
          </a:xfrm>
          <a:solidFill>
            <a:schemeClr val="accent1"/>
          </a:solidFill>
        </p:spPr>
        <p:txBody>
          <a:bodyPr vert="horz" wrap="square" lIns="0" tIns="0" rIns="0" bIns="1371600" rtlCol="0" anchor="ctr" anchorCtr="0">
            <a:noAutofit/>
          </a:bodyPr>
          <a:lstStyle>
            <a:lvl1pPr marL="0" indent="0" algn="ctr">
              <a:buNone/>
              <a:defRPr lang="en-US" sz="16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981772315"/>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Screensho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6C5A3-AA93-665D-040F-E0CC0453D50C}"/>
              </a:ext>
            </a:extLst>
          </p:cNvPr>
          <p:cNvSpPr>
            <a:spLocks noGrp="1"/>
          </p:cNvSpPr>
          <p:nvPr>
            <p:ph type="title"/>
          </p:nvPr>
        </p:nvSpPr>
        <p:spPr>
          <a:xfrm>
            <a:off x="588263" y="457200"/>
            <a:ext cx="4589527" cy="553998"/>
          </a:xfrm>
        </p:spPr>
        <p:txBody>
          <a:bodyPr/>
          <a:lstStyle/>
          <a:p>
            <a:r>
              <a:rPr lang="en-US"/>
              <a:t>Click to edit Master title style</a:t>
            </a:r>
          </a:p>
        </p:txBody>
      </p:sp>
      <p:sp>
        <p:nvSpPr>
          <p:cNvPr id="3" name="Content Placeholder 4">
            <a:extLst>
              <a:ext uri="{FF2B5EF4-FFF2-40B4-BE49-F238E27FC236}">
                <a16:creationId xmlns:a16="http://schemas.microsoft.com/office/drawing/2014/main" id="{CDA422D2-0DEB-E7D0-9450-318007A337F6}"/>
              </a:ext>
            </a:extLst>
          </p:cNvPr>
          <p:cNvSpPr>
            <a:spLocks noGrp="1"/>
          </p:cNvSpPr>
          <p:nvPr>
            <p:ph sz="quarter" idx="12"/>
          </p:nvPr>
        </p:nvSpPr>
        <p:spPr>
          <a:xfrm>
            <a:off x="584200" y="1435100"/>
            <a:ext cx="44936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A4836AF1-0591-D0C9-1E1B-2FE0DDA2E8E2}"/>
              </a:ext>
            </a:extLst>
          </p:cNvPr>
          <p:cNvSpPr>
            <a:spLocks noGrp="1"/>
          </p:cNvSpPr>
          <p:nvPr>
            <p:ph type="pic" sz="quarter" idx="13" hasCustomPrompt="1"/>
          </p:nvPr>
        </p:nvSpPr>
        <p:spPr bwMode="ltGray">
          <a:xfrm>
            <a:off x="6276975" y="988484"/>
            <a:ext cx="5915025" cy="5869516"/>
          </a:xfrm>
          <a:solidFill>
            <a:srgbClr val="73262F"/>
          </a:solidFill>
        </p:spPr>
        <p:txBody>
          <a:bodyPr vert="horz" wrap="square" lIns="0" tIns="0" rIns="0" bIns="1371600" rtlCol="0" anchor="ctr" anchorCtr="0">
            <a:noAutofit/>
          </a:bodyPr>
          <a:lstStyle>
            <a:lvl1pPr marL="0" indent="0" algn="ctr">
              <a:buNone/>
              <a:defRPr lang="en-US" sz="16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62086786"/>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91516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Blank 2">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797546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losing logo slide">
    <p:bg>
      <p:bgPr>
        <a:solidFill>
          <a:schemeClr val="bg1"/>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1951268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81739095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A8D9C-A209-A182-37D9-75A5511048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806419-8FC1-8FF8-F1B5-6867FAF6D7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6C89C7-D2F7-1DC4-FFDC-AF45A25F59C3}"/>
              </a:ext>
            </a:extLst>
          </p:cNvPr>
          <p:cNvSpPr>
            <a:spLocks noGrp="1"/>
          </p:cNvSpPr>
          <p:nvPr>
            <p:ph type="dt" sz="half" idx="10"/>
          </p:nvPr>
        </p:nvSpPr>
        <p:spPr/>
        <p:txBody>
          <a:bodyPr/>
          <a:lstStyle/>
          <a:p>
            <a:fld id="{FC4B2EA1-8F28-4AFB-9D37-9AF9975B4362}" type="datetimeFigureOut">
              <a:rPr lang="en-US" smtClean="0"/>
              <a:t>4/24/25</a:t>
            </a:fld>
            <a:endParaRPr lang="en-US"/>
          </a:p>
        </p:txBody>
      </p:sp>
      <p:sp>
        <p:nvSpPr>
          <p:cNvPr id="5" name="Footer Placeholder 4">
            <a:extLst>
              <a:ext uri="{FF2B5EF4-FFF2-40B4-BE49-F238E27FC236}">
                <a16:creationId xmlns:a16="http://schemas.microsoft.com/office/drawing/2014/main" id="{1DC6CAB2-A9C0-85E1-80D2-ADD43A48A2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290C44-5043-3B90-3882-0F3F60E571A7}"/>
              </a:ext>
            </a:extLst>
          </p:cNvPr>
          <p:cNvSpPr>
            <a:spLocks noGrp="1"/>
          </p:cNvSpPr>
          <p:nvPr>
            <p:ph type="sldNum" sz="quarter" idx="12"/>
          </p:nvPr>
        </p:nvSpPr>
        <p:spPr/>
        <p:txBody>
          <a:bodyPr/>
          <a:lstStyle/>
          <a:p>
            <a:fld id="{3E95690C-74FB-4332-9146-3840D697369E}" type="slidenum">
              <a:rPr lang="en-US" smtClean="0"/>
              <a:t>‹#›</a:t>
            </a:fld>
            <a:endParaRPr lang="en-US"/>
          </a:p>
        </p:txBody>
      </p:sp>
    </p:spTree>
    <p:extLst>
      <p:ext uri="{BB962C8B-B14F-4D97-AF65-F5344CB8AC3E}">
        <p14:creationId xmlns:p14="http://schemas.microsoft.com/office/powerpoint/2010/main" val="40668531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BD604-E2B8-6786-5190-F63C8683F8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C51367-03EB-50B7-BD2D-DA45586A5E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2ED0AE-D041-0F49-8DB9-A1B4684A097D}"/>
              </a:ext>
            </a:extLst>
          </p:cNvPr>
          <p:cNvSpPr>
            <a:spLocks noGrp="1"/>
          </p:cNvSpPr>
          <p:nvPr>
            <p:ph type="dt" sz="half" idx="10"/>
          </p:nvPr>
        </p:nvSpPr>
        <p:spPr/>
        <p:txBody>
          <a:bodyPr/>
          <a:lstStyle/>
          <a:p>
            <a:fld id="{FC4B2EA1-8F28-4AFB-9D37-9AF9975B4362}" type="datetimeFigureOut">
              <a:rPr lang="en-US" smtClean="0"/>
              <a:t>4/24/25</a:t>
            </a:fld>
            <a:endParaRPr lang="en-US"/>
          </a:p>
        </p:txBody>
      </p:sp>
      <p:sp>
        <p:nvSpPr>
          <p:cNvPr id="5" name="Footer Placeholder 4">
            <a:extLst>
              <a:ext uri="{FF2B5EF4-FFF2-40B4-BE49-F238E27FC236}">
                <a16:creationId xmlns:a16="http://schemas.microsoft.com/office/drawing/2014/main" id="{1A7BE1E9-54AC-7305-CDA3-FDB4BBEE76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B5332F-BBA5-7BBD-AFD8-6700339CFC4A}"/>
              </a:ext>
            </a:extLst>
          </p:cNvPr>
          <p:cNvSpPr>
            <a:spLocks noGrp="1"/>
          </p:cNvSpPr>
          <p:nvPr>
            <p:ph type="sldNum" sz="quarter" idx="12"/>
          </p:nvPr>
        </p:nvSpPr>
        <p:spPr/>
        <p:txBody>
          <a:bodyPr/>
          <a:lstStyle/>
          <a:p>
            <a:fld id="{3E95690C-74FB-4332-9146-3840D697369E}" type="slidenum">
              <a:rPr lang="en-US" smtClean="0"/>
              <a:t>‹#›</a:t>
            </a:fld>
            <a:endParaRPr lang="en-US"/>
          </a:p>
        </p:txBody>
      </p:sp>
    </p:spTree>
    <p:extLst>
      <p:ext uri="{BB962C8B-B14F-4D97-AF65-F5344CB8AC3E}">
        <p14:creationId xmlns:p14="http://schemas.microsoft.com/office/powerpoint/2010/main" val="1589682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lide 6">
    <p:bg>
      <p:bgPr>
        <a:solidFill>
          <a:srgbClr val="2A446F"/>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059622"/>
            <a:ext cx="4663440" cy="1477328"/>
          </a:xfrm>
          <a:noFill/>
        </p:spPr>
        <p:txBody>
          <a:bodyPr wrap="square" lIns="0" tIns="0" rIns="0" bIns="0" anchor="b" anchorCtr="0">
            <a:spAutoFit/>
          </a:bodyPr>
          <a:lstStyle>
            <a:lvl1pPr>
              <a:defRPr sz="48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199" y="4847464"/>
            <a:ext cx="3898901" cy="246221"/>
          </a:xfrm>
          <a:noFill/>
        </p:spPr>
        <p:txBody>
          <a:bodyPr wrap="square" lIns="0" tIns="0" rIns="0" bIns="0">
            <a:spAutoFit/>
          </a:bodyPr>
          <a:lstStyle>
            <a:lvl1pPr marL="0" indent="0">
              <a:spcBef>
                <a:spcPts val="0"/>
              </a:spcBef>
              <a:buNone/>
              <a:defRPr sz="1600" spc="0" baseline="0">
                <a:solidFill>
                  <a:schemeClr val="bg1"/>
                </a:solidFill>
                <a:latin typeface="+mj-lt"/>
                <a:cs typeface="Segoe UI" panose="020B0502040204020203" pitchFamily="34" charset="0"/>
              </a:defRPr>
            </a:lvl1pPr>
          </a:lstStyle>
          <a:p>
            <a:pPr lvl="0"/>
            <a:r>
              <a:rPr lang="en-US"/>
              <a:t>Speaker name or subtitle text</a:t>
            </a:r>
          </a:p>
        </p:txBody>
      </p:sp>
      <p:pic>
        <p:nvPicPr>
          <p:cNvPr id="2" name="MS logo white - EMF">
            <a:extLst>
              <a:ext uri="{FF2B5EF4-FFF2-40B4-BE49-F238E27FC236}">
                <a16:creationId xmlns:a16="http://schemas.microsoft.com/office/drawing/2014/main" id="{F8D71319-AF2F-6699-EE9C-9709C185F5BF}"/>
              </a:ext>
            </a:extLst>
          </p:cNvPr>
          <p:cNvPicPr>
            <a:picLocks noChangeAspect="1"/>
          </p:cNvPicPr>
          <p:nvPr/>
        </p:nvPicPr>
        <p:blipFill rotWithShape="1">
          <a:blip r:embed="rId2">
            <a:extLst>
              <a:ext uri="{28A0092B-C50C-407E-A947-70E740481C1C}">
                <a14:useLocalDpi xmlns:a14="http://schemas.microsoft.com/office/drawing/2010/main"/>
              </a:ext>
            </a:extLst>
          </a:blip>
          <a:srcRect l="11763" t="27714" r="11763" b="27714"/>
          <a:stretch/>
        </p:blipFill>
        <p:spPr bwMode="black">
          <a:xfrm>
            <a:off x="574675" y="6016795"/>
            <a:ext cx="1808480" cy="387404"/>
          </a:xfrm>
          <a:prstGeom prst="rect">
            <a:avLst/>
          </a:prstGeom>
        </p:spPr>
      </p:pic>
    </p:spTree>
    <p:extLst>
      <p:ext uri="{BB962C8B-B14F-4D97-AF65-F5344CB8AC3E}">
        <p14:creationId xmlns:p14="http://schemas.microsoft.com/office/powerpoint/2010/main" val="4664383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2 Title and Text_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612973" y="1029105"/>
            <a:ext cx="4685942" cy="1218795"/>
          </a:xfrm>
        </p:spPr>
        <p:txBody>
          <a:bodyPr/>
          <a:lstStyle>
            <a:lvl1pPr>
              <a:lnSpc>
                <a:spcPct val="90000"/>
              </a:lnSpc>
              <a:defRPr sz="4400">
                <a:solidFill>
                  <a:schemeClr val="accent2"/>
                </a:solidFill>
                <a:latin typeface="+mn-lt"/>
              </a:defRPr>
            </a:lvl1pPr>
          </a:lstStyle>
          <a:p>
            <a:r>
              <a:rPr lang="en-US"/>
              <a:t>Click to edit Master title style</a:t>
            </a:r>
          </a:p>
        </p:txBody>
      </p:sp>
      <p:sp>
        <p:nvSpPr>
          <p:cNvPr id="4" name="Text Placeholder 3">
            <a:extLst>
              <a:ext uri="{FF2B5EF4-FFF2-40B4-BE49-F238E27FC236}">
                <a16:creationId xmlns:a16="http://schemas.microsoft.com/office/drawing/2014/main" id="{827759FD-E46B-197E-5448-AE552B666EBD}"/>
              </a:ext>
            </a:extLst>
          </p:cNvPr>
          <p:cNvSpPr>
            <a:spLocks noGrp="1"/>
          </p:cNvSpPr>
          <p:nvPr>
            <p:ph type="body" sz="quarter" idx="10"/>
          </p:nvPr>
        </p:nvSpPr>
        <p:spPr>
          <a:xfrm>
            <a:off x="613674" y="2057400"/>
            <a:ext cx="4685402" cy="1173204"/>
          </a:xfrm>
        </p:spPr>
        <p:txBody>
          <a:bodyPr>
            <a:noAutofit/>
          </a:bodyPr>
          <a:lstStyle>
            <a:lvl1pPr marL="0" indent="0">
              <a:spcBef>
                <a:spcPts val="1200"/>
              </a:spcBef>
              <a:buNone/>
              <a:defRPr sz="1800">
                <a:solidFill>
                  <a:schemeClr val="tx2"/>
                </a:solidFill>
              </a:defRPr>
            </a:lvl1pPr>
            <a:lvl2pPr marL="228600" indent="0">
              <a:spcBef>
                <a:spcPts val="1200"/>
              </a:spcBef>
              <a:buNone/>
              <a:defRPr sz="1400">
                <a:solidFill>
                  <a:schemeClr val="tx2"/>
                </a:solidFill>
              </a:defRPr>
            </a:lvl2pPr>
            <a:lvl3pPr marL="457200" indent="0">
              <a:spcBef>
                <a:spcPts val="1200"/>
              </a:spcBef>
              <a:buNone/>
              <a:defRPr sz="1200">
                <a:solidFill>
                  <a:schemeClr val="tx2"/>
                </a:solidFill>
              </a:defRPr>
            </a:lvl3pPr>
            <a:lvl4pPr marL="661988" indent="0">
              <a:spcBef>
                <a:spcPts val="1200"/>
              </a:spcBef>
              <a:buNone/>
              <a:defRPr sz="1100">
                <a:solidFill>
                  <a:schemeClr val="tx2"/>
                </a:solidFill>
              </a:defRPr>
            </a:lvl4pPr>
            <a:lvl5pPr marL="855663" indent="0">
              <a:spcBef>
                <a:spcPts val="1200"/>
              </a:spcBef>
              <a:buNone/>
              <a:defRPr sz="11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74185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68">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44">
          <p15:clr>
            <a:srgbClr val="A4A3A4"/>
          </p15:clr>
        </p15:guide>
        <p15:guide id="25" pos="6308">
          <p15:clr>
            <a:srgbClr val="A4A3A4"/>
          </p15:clr>
        </p15:guide>
        <p15:guide id="26" pos="6717">
          <p15:clr>
            <a:srgbClr val="A4A3A4"/>
          </p15:clr>
        </p15:guide>
        <p15:guide id="27" pos="6900">
          <p15:clr>
            <a:srgbClr val="A4A3A4"/>
          </p15:clr>
        </p15:guide>
        <p15:guide id="28" orient="horz" pos="648">
          <p15:clr>
            <a:srgbClr val="5ACBF0"/>
          </p15:clr>
        </p15:guide>
        <p15:guide id="29" orient="horz" pos="1296">
          <p15:clr>
            <a:srgbClr val="5ACBF0"/>
          </p15:clr>
        </p15:guide>
        <p15:guide id="30" orient="horz" pos="312">
          <p15:clr>
            <a:srgbClr val="5ACBF0"/>
          </p15:clr>
        </p15:guide>
        <p15:guide id="31" orient="horz" pos="374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Agenda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16D76D-0DD4-A30F-263E-C374F458B75F}"/>
              </a:ext>
            </a:extLst>
          </p:cNvPr>
          <p:cNvSpPr/>
          <p:nvPr/>
        </p:nvSpPr>
        <p:spPr bwMode="auto">
          <a:xfrm>
            <a:off x="0" y="0"/>
            <a:ext cx="3554413" cy="6858000"/>
          </a:xfrm>
          <a:prstGeom prst="rect">
            <a:avLst/>
          </a:prstGeom>
          <a:solidFill>
            <a:srgbClr val="C5B4E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21797360-BABF-8850-10F5-65C8CF8916A9}"/>
              </a:ext>
            </a:extLst>
          </p:cNvPr>
          <p:cNvSpPr>
            <a:spLocks noGrp="1"/>
          </p:cNvSpPr>
          <p:nvPr>
            <p:ph type="title" hasCustomPrompt="1"/>
          </p:nvPr>
        </p:nvSpPr>
        <p:spPr>
          <a:xfrm>
            <a:off x="588263" y="3096602"/>
            <a:ext cx="2372425" cy="664797"/>
          </a:xfrm>
          <a:noFill/>
        </p:spPr>
        <p:txBody>
          <a:bodyPr vert="horz" wrap="square" lIns="0" tIns="0" rIns="0" bIns="0" rtlCol="0" anchor="ctr" anchorCtr="0">
            <a:spAutoFit/>
          </a:bodyPr>
          <a:lstStyle>
            <a:lvl1pPr algn="l" defTabSz="932742" rtl="0" eaLnBrk="1" latinLnBrk="0" hangingPunct="1">
              <a:lnSpc>
                <a:spcPct val="90000"/>
              </a:lnSpc>
              <a:spcBef>
                <a:spcPct val="0"/>
              </a:spcBef>
              <a:buNone/>
              <a:defRPr lang="en-US" sz="4800" b="0" kern="1200" cap="none" spc="-50" baseline="0" dirty="0">
                <a:ln w="3175">
                  <a:noFill/>
                </a:ln>
                <a:solidFill>
                  <a:srgbClr val="225B62"/>
                </a:solidFill>
                <a:effectLst/>
                <a:latin typeface="+mn-lt"/>
                <a:ea typeface="+mn-ea"/>
                <a:cs typeface="Segoe UI" pitchFamily="34" charset="0"/>
              </a:defRPr>
            </a:lvl1pPr>
          </a:lstStyle>
          <a:p>
            <a:pPr lvl="0">
              <a:lnSpc>
                <a:spcPct val="90000"/>
              </a:lnSpc>
            </a:pPr>
            <a:r>
              <a:rPr lang="en-US"/>
              <a:t>Agenda</a:t>
            </a:r>
          </a:p>
        </p:txBody>
      </p:sp>
      <p:sp>
        <p:nvSpPr>
          <p:cNvPr id="5" name="Content Placeholder 5">
            <a:extLst>
              <a:ext uri="{FF2B5EF4-FFF2-40B4-BE49-F238E27FC236}">
                <a16:creationId xmlns:a16="http://schemas.microsoft.com/office/drawing/2014/main" id="{5469CCFA-4B67-AA8C-3F62-1A46BF5AD73E}"/>
              </a:ext>
            </a:extLst>
          </p:cNvPr>
          <p:cNvSpPr>
            <a:spLocks noGrp="1"/>
          </p:cNvSpPr>
          <p:nvPr>
            <p:ph sz="quarter" idx="10"/>
          </p:nvPr>
        </p:nvSpPr>
        <p:spPr>
          <a:xfrm>
            <a:off x="4144963" y="2622626"/>
            <a:ext cx="7458075" cy="1612749"/>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66995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genda 2">
    <p:bg>
      <p:bgPr>
        <a:blipFill dpi="0" rotWithShape="1">
          <a:blip r:embed="rId2">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35C23-B328-96BA-EED2-DE16E313B20E}"/>
              </a:ext>
            </a:extLst>
          </p:cNvPr>
          <p:cNvSpPr>
            <a:spLocks noGrp="1"/>
          </p:cNvSpPr>
          <p:nvPr>
            <p:ph type="title"/>
          </p:nvPr>
        </p:nvSpPr>
        <p:spPr/>
        <p:txBody>
          <a:bodyPr/>
          <a:lstStyle/>
          <a:p>
            <a:r>
              <a:rPr lang="en-US"/>
              <a:t>Click to edit Master title style</a:t>
            </a:r>
          </a:p>
        </p:txBody>
      </p:sp>
      <p:sp>
        <p:nvSpPr>
          <p:cNvPr id="3" name="Text Placeholder 11">
            <a:extLst>
              <a:ext uri="{FF2B5EF4-FFF2-40B4-BE49-F238E27FC236}">
                <a16:creationId xmlns:a16="http://schemas.microsoft.com/office/drawing/2014/main" id="{D0FAB463-6A45-699A-0A13-D9E2E110A9EC}"/>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4" name="Text Placeholder 7">
            <a:extLst>
              <a:ext uri="{FF2B5EF4-FFF2-40B4-BE49-F238E27FC236}">
                <a16:creationId xmlns:a16="http://schemas.microsoft.com/office/drawing/2014/main" id="{88630648-08DE-F395-6A62-398755574CFE}"/>
              </a:ext>
            </a:extLst>
          </p:cNvPr>
          <p:cNvSpPr>
            <a:spLocks noGrp="1"/>
          </p:cNvSpPr>
          <p:nvPr>
            <p:ph type="body" sz="quarter" idx="14"/>
          </p:nvPr>
        </p:nvSpPr>
        <p:spPr>
          <a:xfrm>
            <a:off x="584200"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5" name="Text Placeholder 11">
            <a:extLst>
              <a:ext uri="{FF2B5EF4-FFF2-40B4-BE49-F238E27FC236}">
                <a16:creationId xmlns:a16="http://schemas.microsoft.com/office/drawing/2014/main" id="{F5FE1442-403B-B03F-C9C0-65A7881A0D7B}"/>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6" name="Text Placeholder 9">
            <a:extLst>
              <a:ext uri="{FF2B5EF4-FFF2-40B4-BE49-F238E27FC236}">
                <a16:creationId xmlns:a16="http://schemas.microsoft.com/office/drawing/2014/main" id="{96029F02-5F47-3D3F-2320-14EE60AF0CD0}"/>
              </a:ext>
            </a:extLst>
          </p:cNvPr>
          <p:cNvSpPr>
            <a:spLocks noGrp="1"/>
          </p:cNvSpPr>
          <p:nvPr>
            <p:ph type="body" sz="quarter" idx="15"/>
          </p:nvPr>
        </p:nvSpPr>
        <p:spPr>
          <a:xfrm>
            <a:off x="3413125" y="227647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7" name="Text Placeholder 11">
            <a:extLst>
              <a:ext uri="{FF2B5EF4-FFF2-40B4-BE49-F238E27FC236}">
                <a16:creationId xmlns:a16="http://schemas.microsoft.com/office/drawing/2014/main" id="{B3F9C0F3-86E3-1586-F3CA-6375DD24196B}"/>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04CEDB4A-51A7-3CE8-6980-A6FC8EDC383E}"/>
              </a:ext>
            </a:extLst>
          </p:cNvPr>
          <p:cNvSpPr>
            <a:spLocks noGrp="1"/>
          </p:cNvSpPr>
          <p:nvPr>
            <p:ph type="body" sz="quarter" idx="19"/>
          </p:nvPr>
        </p:nvSpPr>
        <p:spPr>
          <a:xfrm>
            <a:off x="6244208"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9" name="Text Placeholder 11">
            <a:extLst>
              <a:ext uri="{FF2B5EF4-FFF2-40B4-BE49-F238E27FC236}">
                <a16:creationId xmlns:a16="http://schemas.microsoft.com/office/drawing/2014/main" id="{BEB0D704-F543-6282-480A-28D09E179D1D}"/>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FEC4FC9B-A442-E918-89C7-774880FDD008}"/>
              </a:ext>
            </a:extLst>
          </p:cNvPr>
          <p:cNvSpPr>
            <a:spLocks noGrp="1"/>
          </p:cNvSpPr>
          <p:nvPr>
            <p:ph type="body" sz="quarter" idx="21"/>
          </p:nvPr>
        </p:nvSpPr>
        <p:spPr>
          <a:xfrm>
            <a:off x="9073133" y="2276475"/>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227482323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8F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5" name="Picture 4" descr="A screenshot of a color palette&#10;&#10;Description automatically generated">
            <a:extLst>
              <a:ext uri="{FF2B5EF4-FFF2-40B4-BE49-F238E27FC236}">
                <a16:creationId xmlns:a16="http://schemas.microsoft.com/office/drawing/2014/main" id="{E6FFD4AE-8E30-5EED-6167-4D993502F7F5}"/>
              </a:ext>
            </a:extLst>
          </p:cNvPr>
          <p:cNvPicPr>
            <a:picLocks noChangeAspect="1"/>
          </p:cNvPicPr>
          <p:nvPr userDrawn="1"/>
        </p:nvPicPr>
        <p:blipFill>
          <a:blip r:embed="rId72">
            <a:extLst>
              <a:ext uri="{28A0092B-C50C-407E-A947-70E740481C1C}">
                <a14:useLocalDpi xmlns:a14="http://schemas.microsoft.com/office/drawing/2010/main"/>
              </a:ext>
            </a:extLst>
          </a:blip>
          <a:stretch>
            <a:fillRect/>
          </a:stretch>
        </p:blipFill>
        <p:spPr>
          <a:xfrm rot="5400000">
            <a:off x="10816612" y="1575272"/>
            <a:ext cx="5908146" cy="2757602"/>
          </a:xfrm>
          <a:prstGeom prst="rect">
            <a:avLst/>
          </a:prstGeom>
        </p:spPr>
      </p:pic>
    </p:spTree>
    <p:extLst>
      <p:ext uri="{BB962C8B-B14F-4D97-AF65-F5344CB8AC3E}">
        <p14:creationId xmlns:p14="http://schemas.microsoft.com/office/powerpoint/2010/main" val="6200131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0" r:id="rId35"/>
    <p:sldLayoutId id="2147483711" r:id="rId36"/>
    <p:sldLayoutId id="2147483712" r:id="rId37"/>
    <p:sldLayoutId id="2147483713" r:id="rId38"/>
    <p:sldLayoutId id="2147483714" r:id="rId39"/>
    <p:sldLayoutId id="2147483715" r:id="rId40"/>
    <p:sldLayoutId id="2147483716" r:id="rId41"/>
    <p:sldLayoutId id="2147483717" r:id="rId42"/>
    <p:sldLayoutId id="2147483718" r:id="rId43"/>
    <p:sldLayoutId id="2147483719" r:id="rId44"/>
    <p:sldLayoutId id="2147483720" r:id="rId45"/>
    <p:sldLayoutId id="2147483721" r:id="rId46"/>
    <p:sldLayoutId id="2147483722" r:id="rId47"/>
    <p:sldLayoutId id="2147483723" r:id="rId48"/>
    <p:sldLayoutId id="2147483724" r:id="rId49"/>
    <p:sldLayoutId id="2147483725" r:id="rId50"/>
    <p:sldLayoutId id="2147483726" r:id="rId51"/>
    <p:sldLayoutId id="2147483727" r:id="rId52"/>
    <p:sldLayoutId id="2147483728" r:id="rId53"/>
    <p:sldLayoutId id="2147483729" r:id="rId54"/>
    <p:sldLayoutId id="2147483730" r:id="rId55"/>
    <p:sldLayoutId id="2147483731" r:id="rId56"/>
    <p:sldLayoutId id="2147483732" r:id="rId57"/>
    <p:sldLayoutId id="2147483733" r:id="rId58"/>
    <p:sldLayoutId id="2147483734" r:id="rId59"/>
    <p:sldLayoutId id="2147483735" r:id="rId60"/>
    <p:sldLayoutId id="2147483736" r:id="rId61"/>
    <p:sldLayoutId id="2147483737" r:id="rId62"/>
    <p:sldLayoutId id="2147483738" r:id="rId63"/>
    <p:sldLayoutId id="2147483739" r:id="rId64"/>
    <p:sldLayoutId id="2147483740" r:id="rId65"/>
    <p:sldLayoutId id="2147483741" r:id="rId66"/>
    <p:sldLayoutId id="2147483742" r:id="rId67"/>
    <p:sldLayoutId id="2147483743" r:id="rId68"/>
    <p:sldLayoutId id="2147483744" r:id="rId69"/>
    <p:sldLayoutId id="2147483745" r:id="rId70"/>
  </p:sldLayoutIdLst>
  <p:transition>
    <p:fade/>
  </p:transition>
  <p:txStyles>
    <p:titleStyle>
      <a:lvl1pPr algn="l" defTabSz="932742" rtl="0" eaLnBrk="1" latinLnBrk="0" hangingPunct="1">
        <a:lnSpc>
          <a:spcPct val="100000"/>
        </a:lnSpc>
        <a:spcBef>
          <a:spcPct val="0"/>
        </a:spcBef>
        <a:buNone/>
        <a:defRPr lang="en-US" sz="3600" b="0" kern="1200" cap="none" spc="-50" baseline="0" dirty="0" smtClean="0">
          <a:ln w="3175">
            <a:noFill/>
          </a:ln>
          <a:solidFill>
            <a:srgbClr val="091F2C"/>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94.jpeg"/><Relationship Id="rId4" Type="http://schemas.openxmlformats.org/officeDocument/2006/relationships/image" Target="../media/image93.jpeg"/></Relationships>
</file>

<file path=ppt/slides/_rels/slide2.xml.rels><?xml version="1.0" encoding="UTF-8" standalone="yes"?>
<Relationships xmlns="http://schemas.openxmlformats.org/package/2006/relationships"><Relationship Id="rId3" Type="http://schemas.openxmlformats.org/officeDocument/2006/relationships/hyperlink" Target="https://assets-c4akfrf5b4d3f4b7.z01.azurefd.net/assets/2024/05/2024_Work_Trend_Index_Annual_Report_6_7_24_666b2e2fafceb.pdf" TargetMode="External"/><Relationship Id="rId2" Type="http://schemas.openxmlformats.org/officeDocument/2006/relationships/notesSlide" Target="../notesSlides/notesSlide1.xml"/><Relationship Id="rId1" Type="http://schemas.openxmlformats.org/officeDocument/2006/relationships/slideLayout" Target="../slideLayouts/slideLayout70.xm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slide" Target="slide8.xml"/><Relationship Id="rId2" Type="http://schemas.openxmlformats.org/officeDocument/2006/relationships/notesSlide" Target="../notesSlides/notesSlide2.xml"/><Relationship Id="rId1" Type="http://schemas.openxmlformats.org/officeDocument/2006/relationships/slideLayout" Target="../slideLayouts/slideLayout69.xml"/><Relationship Id="rId6" Type="http://schemas.openxmlformats.org/officeDocument/2006/relationships/slide" Target="slide9.xml"/><Relationship Id="rId5" Type="http://schemas.openxmlformats.org/officeDocument/2006/relationships/slide" Target="slide7.xml"/><Relationship Id="rId4" Type="http://schemas.openxmlformats.org/officeDocument/2006/relationships/slide" Target="slide6.xml"/></Relationships>
</file>

<file path=ppt/slides/_rels/slide4.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svg"/><Relationship Id="rId2" Type="http://schemas.openxmlformats.org/officeDocument/2006/relationships/image" Target="../media/image73.png"/><Relationship Id="rId1" Type="http://schemas.openxmlformats.org/officeDocument/2006/relationships/slideLayout" Target="../slideLayouts/slideLayout69.xml"/><Relationship Id="rId6" Type="http://schemas.openxmlformats.org/officeDocument/2006/relationships/image" Target="../media/image77.sv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svg"/><Relationship Id="rId4" Type="http://schemas.openxmlformats.org/officeDocument/2006/relationships/image" Target="../media/image75.svg"/><Relationship Id="rId9" Type="http://schemas.openxmlformats.org/officeDocument/2006/relationships/image" Target="../media/image80.png"/></Relationships>
</file>

<file path=ppt/slides/_rels/slide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xml"/><Relationship Id="rId1" Type="http://schemas.openxmlformats.org/officeDocument/2006/relationships/slideLayout" Target="../slideLayouts/slideLayout70.xml"/><Relationship Id="rId5" Type="http://schemas.openxmlformats.org/officeDocument/2006/relationships/image" Target="../media/image85.png"/><Relationship Id="rId4" Type="http://schemas.openxmlformats.org/officeDocument/2006/relationships/hyperlink" Target="https://copilot.microsoft.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6.gif"/><Relationship Id="rId7" Type="http://schemas.openxmlformats.org/officeDocument/2006/relationships/hyperlink" Target="https://learn.g2.com/sales-enablement-statistics" TargetMode="External"/><Relationship Id="rId2" Type="http://schemas.openxmlformats.org/officeDocument/2006/relationships/notesSlide" Target="../notesSlides/notesSlide4.xml"/><Relationship Id="rId1" Type="http://schemas.openxmlformats.org/officeDocument/2006/relationships/slideLayout" Target="../slideLayouts/slideLayout69.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7.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notesSlide" Target="../notesSlides/notesSlide5.xml"/><Relationship Id="rId1" Type="http://schemas.openxmlformats.org/officeDocument/2006/relationships/slideLayout" Target="../slideLayouts/slideLayout69.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1.gif"/><Relationship Id="rId1" Type="http://schemas.openxmlformats.org/officeDocument/2006/relationships/slideLayout" Target="../slideLayouts/slideLayout69.xml"/><Relationship Id="rId5" Type="http://schemas.openxmlformats.org/officeDocument/2006/relationships/image" Target="../media/image89.png"/><Relationship Id="rId4" Type="http://schemas.openxmlformats.org/officeDocument/2006/relationships/image" Target="../media/image88.png"/></Relationships>
</file>

<file path=ppt/slides/_rels/slide9.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hyperlink" Target="https://emt.gartnerweb.com/ngw/globalassets/en/sales-service/documents/trends/customer_service_2023_connected_rep_ebook.pdf?_gl=1*1yhf7pk*_gcl_au*MzEyNzM1MDIyLjE3MTkyNjE5MDcuNDI3NTI3MDcwLjE3MjM3Mjk4NzcuMTcyMzcyOTg3Nw..*_ga*OTgwODU5NzA3LjE2ODk5NTMxODI.*_ga_R1W5CE5FEV*MTcyMzcyOTU4My4xMy4xLjE3MjM3Mjk4NzcuNDIuMC4w" TargetMode="External"/><Relationship Id="rId1" Type="http://schemas.openxmlformats.org/officeDocument/2006/relationships/slideLayout" Target="../slideLayouts/slideLayout69.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A2DC0-1FC3-85F2-96D0-233E7EC7263A}"/>
              </a:ext>
            </a:extLst>
          </p:cNvPr>
          <p:cNvSpPr>
            <a:spLocks noGrp="1"/>
          </p:cNvSpPr>
          <p:nvPr>
            <p:ph type="title"/>
          </p:nvPr>
        </p:nvSpPr>
        <p:spPr>
          <a:xfrm>
            <a:off x="585217" y="1883106"/>
            <a:ext cx="4045150" cy="2462213"/>
          </a:xfrm>
        </p:spPr>
        <p:txBody>
          <a:bodyPr wrap="square">
            <a:spAutoFit/>
          </a:bodyPr>
          <a:lstStyle/>
          <a:p>
            <a:r>
              <a:rPr lang="en-US" sz="4000">
                <a:solidFill>
                  <a:schemeClr val="accent1"/>
                </a:solidFill>
                <a:cs typeface="Segoe UI"/>
              </a:rPr>
              <a:t>Unlock more business potential with Microsoft 365 Copilot</a:t>
            </a:r>
          </a:p>
        </p:txBody>
      </p:sp>
      <p:pic>
        <p:nvPicPr>
          <p:cNvPr id="6" name="Picture 5" descr="A yellow sign with black text&#10;&#10;Description automatically generated">
            <a:extLst>
              <a:ext uri="{FF2B5EF4-FFF2-40B4-BE49-F238E27FC236}">
                <a16:creationId xmlns:a16="http://schemas.microsoft.com/office/drawing/2014/main" id="{34D87A02-DAF4-7C65-FBA5-1D6803F01527}"/>
              </a:ext>
            </a:extLst>
          </p:cNvPr>
          <p:cNvPicPr>
            <a:picLocks noChangeAspect="1"/>
          </p:cNvPicPr>
          <p:nvPr/>
        </p:nvPicPr>
        <p:blipFill>
          <a:blip r:embed="rId2"/>
          <a:stretch>
            <a:fillRect/>
          </a:stretch>
        </p:blipFill>
        <p:spPr>
          <a:xfrm>
            <a:off x="584199" y="757299"/>
            <a:ext cx="1443066" cy="336715"/>
          </a:xfrm>
          <a:prstGeom prst="rect">
            <a:avLst/>
          </a:prstGeom>
        </p:spPr>
      </p:pic>
      <p:sp>
        <p:nvSpPr>
          <p:cNvPr id="3" name="Rectangle 2">
            <a:extLst>
              <a:ext uri="{FF2B5EF4-FFF2-40B4-BE49-F238E27FC236}">
                <a16:creationId xmlns:a16="http://schemas.microsoft.com/office/drawing/2014/main" id="{1BFD6290-0235-093A-EDE7-9C813699BF47}"/>
              </a:ext>
            </a:extLst>
          </p:cNvPr>
          <p:cNvSpPr/>
          <p:nvPr/>
        </p:nvSpPr>
        <p:spPr>
          <a:xfrm>
            <a:off x="-4149925" y="-1"/>
            <a:ext cx="4045150" cy="852487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45FE6BFA-02E8-88A4-AF9E-E4425A05D1A2}"/>
              </a:ext>
            </a:extLst>
          </p:cNvPr>
          <p:cNvSpPr txBox="1"/>
          <p:nvPr/>
        </p:nvSpPr>
        <p:spPr>
          <a:xfrm>
            <a:off x="-3429000" y="464046"/>
            <a:ext cx="2262703" cy="1077218"/>
          </a:xfrm>
          <a:prstGeom prst="rect">
            <a:avLst/>
          </a:prstGeom>
          <a:noFill/>
        </p:spPr>
        <p:txBody>
          <a:bodyPr wrap="square" lIns="0" tIns="0" rIns="0" bIns="0" rtlCol="0">
            <a:spAutoFit/>
          </a:bodyPr>
          <a:lstStyle/>
          <a:p>
            <a:pPr defTabSz="457200">
              <a:spcBef>
                <a:spcPts val="1200"/>
              </a:spcBef>
            </a:pPr>
            <a:r>
              <a:rPr lang="en-US" sz="1400">
                <a:solidFill>
                  <a:srgbClr val="2F2F2F"/>
                </a:solidFill>
                <a:latin typeface="Arial" panose="020B0604020202020204"/>
                <a:cs typeface="Segoe UI" panose="020B0502040204020203" pitchFamily="34" charset="0"/>
              </a:rPr>
              <a:t>Use this PowerPoint deck as a template to create a custom static eBook for your brand by adding your logo, fonts, colors, and content.</a:t>
            </a:r>
            <a:endParaRPr lang="en-US" sz="900">
              <a:solidFill>
                <a:srgbClr val="2F2F2F"/>
              </a:solidFill>
              <a:latin typeface="Arial" panose="020B0604020202020204"/>
              <a:cs typeface="Segoe UI" panose="020B0502040204020203" pitchFamily="34" charset="0"/>
            </a:endParaRPr>
          </a:p>
        </p:txBody>
      </p:sp>
      <p:sp>
        <p:nvSpPr>
          <p:cNvPr id="5" name="TextBox 4">
            <a:extLst>
              <a:ext uri="{FF2B5EF4-FFF2-40B4-BE49-F238E27FC236}">
                <a16:creationId xmlns:a16="http://schemas.microsoft.com/office/drawing/2014/main" id="{71085311-38E7-6F70-DEF6-4FA0D1253FAB}"/>
              </a:ext>
            </a:extLst>
          </p:cNvPr>
          <p:cNvSpPr txBox="1"/>
          <p:nvPr/>
        </p:nvSpPr>
        <p:spPr>
          <a:xfrm>
            <a:off x="-3434400" y="1679954"/>
            <a:ext cx="2262703" cy="507831"/>
          </a:xfrm>
          <a:prstGeom prst="rect">
            <a:avLst/>
          </a:prstGeom>
          <a:solidFill>
            <a:srgbClr val="FFFF00"/>
          </a:solidFill>
        </p:spPr>
        <p:txBody>
          <a:bodyPr wrap="square" rtlCol="0">
            <a:spAutoFit/>
          </a:bodyPr>
          <a:lstStyle/>
          <a:p>
            <a:pPr defTabSz="457200"/>
            <a:r>
              <a:rPr lang="en-US" sz="900">
                <a:solidFill>
                  <a:prstClr val="black"/>
                </a:solidFill>
                <a:latin typeface="Arial" panose="020B0604020202020204"/>
                <a:cs typeface="Segoe UI" panose="020B0502040204020203" pitchFamily="34" charset="0"/>
              </a:rPr>
              <a:t>Yellow highlights in the template indicate the areas where text or graphics should be customized for your brand.</a:t>
            </a:r>
          </a:p>
        </p:txBody>
      </p:sp>
      <p:grpSp>
        <p:nvGrpSpPr>
          <p:cNvPr id="7" name="Group 6">
            <a:extLst>
              <a:ext uri="{FF2B5EF4-FFF2-40B4-BE49-F238E27FC236}">
                <a16:creationId xmlns:a16="http://schemas.microsoft.com/office/drawing/2014/main" id="{F6531669-8EE8-C685-E7B2-AFD081375614}"/>
              </a:ext>
            </a:extLst>
          </p:cNvPr>
          <p:cNvGrpSpPr/>
          <p:nvPr/>
        </p:nvGrpSpPr>
        <p:grpSpPr>
          <a:xfrm>
            <a:off x="-3429000" y="2444138"/>
            <a:ext cx="2344792" cy="369622"/>
            <a:chOff x="457200" y="3420218"/>
            <a:chExt cx="2344792" cy="369622"/>
          </a:xfrm>
        </p:grpSpPr>
        <p:sp>
          <p:nvSpPr>
            <p:cNvPr id="8" name="TextBox 7">
              <a:extLst>
                <a:ext uri="{FF2B5EF4-FFF2-40B4-BE49-F238E27FC236}">
                  <a16:creationId xmlns:a16="http://schemas.microsoft.com/office/drawing/2014/main" id="{86477CAE-49AE-05E5-5CD1-D6698B28A867}"/>
                </a:ext>
              </a:extLst>
            </p:cNvPr>
            <p:cNvSpPr txBox="1"/>
            <p:nvPr/>
          </p:nvSpPr>
          <p:spPr>
            <a:xfrm>
              <a:off x="660376" y="3420508"/>
              <a:ext cx="2141616" cy="369332"/>
            </a:xfrm>
            <a:prstGeom prst="rect">
              <a:avLst/>
            </a:prstGeom>
            <a:noFill/>
          </p:spPr>
          <p:txBody>
            <a:bodyPr wrap="square" rtlCol="0">
              <a:spAutoFit/>
            </a:bodyPr>
            <a:lstStyle/>
            <a:p>
              <a:pPr defTabSz="457200">
                <a:spcBef>
                  <a:spcPts val="600"/>
                </a:spcBef>
              </a:pPr>
              <a:r>
                <a:rPr lang="en-US" sz="900">
                  <a:solidFill>
                    <a:srgbClr val="2F2F2F"/>
                  </a:solidFill>
                  <a:latin typeface="Arial" panose="020B0604020202020204"/>
                  <a:cs typeface="Segoe UI" panose="020B0502040204020203" pitchFamily="34" charset="0"/>
                </a:rPr>
                <a:t>Customize your brand fonts and colors in the Slide Master</a:t>
              </a:r>
            </a:p>
          </p:txBody>
        </p:sp>
        <p:sp>
          <p:nvSpPr>
            <p:cNvPr id="9" name="TextBox 8">
              <a:extLst>
                <a:ext uri="{FF2B5EF4-FFF2-40B4-BE49-F238E27FC236}">
                  <a16:creationId xmlns:a16="http://schemas.microsoft.com/office/drawing/2014/main" id="{34C89EE5-C774-1557-3538-910117E207D6}"/>
                </a:ext>
              </a:extLst>
            </p:cNvPr>
            <p:cNvSpPr txBox="1">
              <a:spLocks noChangeAspect="1"/>
            </p:cNvSpPr>
            <p:nvPr/>
          </p:nvSpPr>
          <p:spPr>
            <a:xfrm>
              <a:off x="457200" y="3420218"/>
              <a:ext cx="182880" cy="230832"/>
            </a:xfrm>
            <a:prstGeom prst="rect">
              <a:avLst/>
            </a:prstGeom>
            <a:solidFill>
              <a:srgbClr val="FFFF00"/>
            </a:solidFill>
          </p:spPr>
          <p:txBody>
            <a:bodyPr wrap="square" rtlCol="0" anchor="ctr">
              <a:spAutoFit/>
            </a:bodyPr>
            <a:lstStyle/>
            <a:p>
              <a:pPr algn="ctr" defTabSz="457200"/>
              <a:r>
                <a:rPr lang="en-US" sz="900">
                  <a:solidFill>
                    <a:prstClr val="black"/>
                  </a:solidFill>
                  <a:latin typeface="Arial" panose="020B0604020202020204"/>
                  <a:cs typeface="Segoe UI" panose="020B0502040204020203" pitchFamily="34" charset="0"/>
                </a:rPr>
                <a:t>1</a:t>
              </a:r>
            </a:p>
          </p:txBody>
        </p:sp>
      </p:grpSp>
      <p:grpSp>
        <p:nvGrpSpPr>
          <p:cNvPr id="10" name="Group 9">
            <a:extLst>
              <a:ext uri="{FF2B5EF4-FFF2-40B4-BE49-F238E27FC236}">
                <a16:creationId xmlns:a16="http://schemas.microsoft.com/office/drawing/2014/main" id="{5500C864-3BC0-E7EE-6C84-275BF90409CE}"/>
              </a:ext>
            </a:extLst>
          </p:cNvPr>
          <p:cNvGrpSpPr/>
          <p:nvPr/>
        </p:nvGrpSpPr>
        <p:grpSpPr>
          <a:xfrm>
            <a:off x="-3429000" y="4660506"/>
            <a:ext cx="2344792" cy="931798"/>
            <a:chOff x="457200" y="3372266"/>
            <a:chExt cx="2344792" cy="931798"/>
          </a:xfrm>
        </p:grpSpPr>
        <p:sp>
          <p:nvSpPr>
            <p:cNvPr id="11" name="TextBox 10">
              <a:extLst>
                <a:ext uri="{FF2B5EF4-FFF2-40B4-BE49-F238E27FC236}">
                  <a16:creationId xmlns:a16="http://schemas.microsoft.com/office/drawing/2014/main" id="{83E3AF26-CD35-388F-DE7D-171AD472E43E}"/>
                </a:ext>
              </a:extLst>
            </p:cNvPr>
            <p:cNvSpPr txBox="1"/>
            <p:nvPr/>
          </p:nvSpPr>
          <p:spPr>
            <a:xfrm>
              <a:off x="660376" y="3380734"/>
              <a:ext cx="2141616" cy="923330"/>
            </a:xfrm>
            <a:prstGeom prst="rect">
              <a:avLst/>
            </a:prstGeom>
            <a:noFill/>
          </p:spPr>
          <p:txBody>
            <a:bodyPr wrap="square" rtlCol="0">
              <a:spAutoFit/>
            </a:bodyPr>
            <a:lstStyle/>
            <a:p>
              <a:pPr defTabSz="457200">
                <a:spcBef>
                  <a:spcPts val="600"/>
                </a:spcBef>
              </a:pPr>
              <a:r>
                <a:rPr lang="en-US" sz="900" b="1">
                  <a:solidFill>
                    <a:srgbClr val="2F2F2F"/>
                  </a:solidFill>
                  <a:latin typeface="Arial" panose="020B0604020202020204"/>
                  <a:cs typeface="Segoe UI Semibold" panose="020B0502040204020203" pitchFamily="34" charset="0"/>
                </a:rPr>
                <a:t>Update the yellow-highlighted text with your brand-specific copy. </a:t>
              </a:r>
              <a:r>
                <a:rPr lang="en-US" sz="900">
                  <a:solidFill>
                    <a:srgbClr val="2F2F2F"/>
                  </a:solidFill>
                  <a:latin typeface="Arial" panose="020B0604020202020204"/>
                  <a:cs typeface="Segoe UI" panose="020B0502040204020203" pitchFamily="34" charset="0"/>
                </a:rPr>
                <a:t>Match the surrounding type color </a:t>
              </a:r>
              <a:r>
                <a:rPr lang="en-US" sz="900" b="1">
                  <a:solidFill>
                    <a:srgbClr val="2F2F2F"/>
                  </a:solidFill>
                  <a:latin typeface="Arial" panose="020B0604020202020204"/>
                  <a:cs typeface="Segoe UI Semibold" panose="020B0502040204020203" pitchFamily="34" charset="0"/>
                </a:rPr>
                <a:t>by removing the yellow highlight treatment. </a:t>
              </a:r>
              <a:r>
                <a:rPr lang="en-US" sz="900">
                  <a:solidFill>
                    <a:srgbClr val="2F2F2F"/>
                  </a:solidFill>
                  <a:latin typeface="Arial" panose="020B0604020202020204"/>
                  <a:cs typeface="Segoe UI Semibold" panose="020B0502040204020203" pitchFamily="34" charset="0"/>
                </a:rPr>
                <a:t>Adjust the size and display of your fonts to fit the template</a:t>
              </a:r>
              <a:endParaRPr lang="en-US" sz="1000" b="1">
                <a:solidFill>
                  <a:srgbClr val="2F2F2F"/>
                </a:solidFill>
                <a:latin typeface="Arial" panose="020B0604020202020204"/>
                <a:cs typeface="Segoe UI Semibold" panose="020B0502040204020203" pitchFamily="34" charset="0"/>
              </a:endParaRPr>
            </a:p>
          </p:txBody>
        </p:sp>
        <p:sp>
          <p:nvSpPr>
            <p:cNvPr id="12" name="TextBox 11">
              <a:extLst>
                <a:ext uri="{FF2B5EF4-FFF2-40B4-BE49-F238E27FC236}">
                  <a16:creationId xmlns:a16="http://schemas.microsoft.com/office/drawing/2014/main" id="{EE953790-F806-2992-CC9B-0042559B30F4}"/>
                </a:ext>
              </a:extLst>
            </p:cNvPr>
            <p:cNvSpPr txBox="1">
              <a:spLocks noChangeAspect="1"/>
            </p:cNvSpPr>
            <p:nvPr/>
          </p:nvSpPr>
          <p:spPr>
            <a:xfrm>
              <a:off x="457200" y="3372266"/>
              <a:ext cx="182880" cy="230832"/>
            </a:xfrm>
            <a:prstGeom prst="rect">
              <a:avLst/>
            </a:prstGeom>
            <a:solidFill>
              <a:srgbClr val="FFFF00"/>
            </a:solidFill>
          </p:spPr>
          <p:txBody>
            <a:bodyPr wrap="square" rtlCol="0" anchor="ctr">
              <a:spAutoFit/>
            </a:bodyPr>
            <a:lstStyle/>
            <a:p>
              <a:pPr algn="ctr" defTabSz="457200"/>
              <a:r>
                <a:rPr lang="en-US" sz="900">
                  <a:solidFill>
                    <a:prstClr val="black"/>
                  </a:solidFill>
                  <a:latin typeface="Arial" panose="020B0604020202020204"/>
                  <a:cs typeface="Segoe UI" panose="020B0502040204020203" pitchFamily="34" charset="0"/>
                </a:rPr>
                <a:t>2</a:t>
              </a:r>
            </a:p>
          </p:txBody>
        </p:sp>
      </p:grpSp>
      <p:grpSp>
        <p:nvGrpSpPr>
          <p:cNvPr id="13" name="Group 12">
            <a:extLst>
              <a:ext uri="{FF2B5EF4-FFF2-40B4-BE49-F238E27FC236}">
                <a16:creationId xmlns:a16="http://schemas.microsoft.com/office/drawing/2014/main" id="{DC910EA2-21B0-58F8-15CE-00792683DEA4}"/>
              </a:ext>
            </a:extLst>
          </p:cNvPr>
          <p:cNvGrpSpPr/>
          <p:nvPr/>
        </p:nvGrpSpPr>
        <p:grpSpPr>
          <a:xfrm>
            <a:off x="-3434400" y="5772172"/>
            <a:ext cx="2188526" cy="231866"/>
            <a:chOff x="457200" y="3372266"/>
            <a:chExt cx="2188526" cy="231866"/>
          </a:xfrm>
        </p:grpSpPr>
        <p:sp>
          <p:nvSpPr>
            <p:cNvPr id="14" name="TextBox 13">
              <a:extLst>
                <a:ext uri="{FF2B5EF4-FFF2-40B4-BE49-F238E27FC236}">
                  <a16:creationId xmlns:a16="http://schemas.microsoft.com/office/drawing/2014/main" id="{FB5ED7FD-82AC-73A0-DCEA-C4BD042C68BC}"/>
                </a:ext>
              </a:extLst>
            </p:cNvPr>
            <p:cNvSpPr txBox="1"/>
            <p:nvPr/>
          </p:nvSpPr>
          <p:spPr>
            <a:xfrm>
              <a:off x="660376" y="3373300"/>
              <a:ext cx="1985350" cy="230832"/>
            </a:xfrm>
            <a:prstGeom prst="rect">
              <a:avLst/>
            </a:prstGeom>
            <a:noFill/>
          </p:spPr>
          <p:txBody>
            <a:bodyPr wrap="square" rtlCol="0">
              <a:spAutoFit/>
            </a:bodyPr>
            <a:lstStyle/>
            <a:p>
              <a:pPr defTabSz="457200">
                <a:spcBef>
                  <a:spcPts val="600"/>
                </a:spcBef>
              </a:pPr>
              <a:r>
                <a:rPr lang="en-US" sz="900" b="1">
                  <a:solidFill>
                    <a:srgbClr val="2F2F2F"/>
                  </a:solidFill>
                  <a:latin typeface="Arial" panose="020B0604020202020204"/>
                  <a:cs typeface="Segoe UI Semibold" panose="020B0502040204020203" pitchFamily="34" charset="0"/>
                </a:rPr>
                <a:t>Add your custom logo</a:t>
              </a:r>
              <a:endParaRPr lang="en-US" sz="1000">
                <a:solidFill>
                  <a:srgbClr val="2F2F2F"/>
                </a:solidFill>
                <a:latin typeface="Arial" panose="020B0604020202020204"/>
                <a:cs typeface="Segoe UI" panose="020B0502040204020203" pitchFamily="34" charset="0"/>
              </a:endParaRPr>
            </a:p>
          </p:txBody>
        </p:sp>
        <p:sp>
          <p:nvSpPr>
            <p:cNvPr id="15" name="TextBox 14">
              <a:extLst>
                <a:ext uri="{FF2B5EF4-FFF2-40B4-BE49-F238E27FC236}">
                  <a16:creationId xmlns:a16="http://schemas.microsoft.com/office/drawing/2014/main" id="{882A2F75-2DB4-9CC5-6495-36EF23A83D61}"/>
                </a:ext>
              </a:extLst>
            </p:cNvPr>
            <p:cNvSpPr txBox="1">
              <a:spLocks noChangeAspect="1"/>
            </p:cNvSpPr>
            <p:nvPr/>
          </p:nvSpPr>
          <p:spPr>
            <a:xfrm>
              <a:off x="457200" y="3372266"/>
              <a:ext cx="182880" cy="230832"/>
            </a:xfrm>
            <a:prstGeom prst="rect">
              <a:avLst/>
            </a:prstGeom>
            <a:solidFill>
              <a:srgbClr val="FFFF00"/>
            </a:solidFill>
          </p:spPr>
          <p:txBody>
            <a:bodyPr wrap="square" rtlCol="0" anchor="ctr">
              <a:spAutoFit/>
            </a:bodyPr>
            <a:lstStyle/>
            <a:p>
              <a:pPr algn="ctr" defTabSz="457200"/>
              <a:r>
                <a:rPr lang="en-US" sz="900">
                  <a:solidFill>
                    <a:prstClr val="black"/>
                  </a:solidFill>
                  <a:latin typeface="Arial" panose="020B0604020202020204"/>
                  <a:cs typeface="Segoe UI" panose="020B0502040204020203" pitchFamily="34" charset="0"/>
                </a:rPr>
                <a:t>3</a:t>
              </a:r>
            </a:p>
          </p:txBody>
        </p:sp>
      </p:grpSp>
      <p:grpSp>
        <p:nvGrpSpPr>
          <p:cNvPr id="16" name="Group 15">
            <a:extLst>
              <a:ext uri="{FF2B5EF4-FFF2-40B4-BE49-F238E27FC236}">
                <a16:creationId xmlns:a16="http://schemas.microsoft.com/office/drawing/2014/main" id="{5883E0E7-C0D5-91F4-3D00-A854464FE7DE}"/>
              </a:ext>
            </a:extLst>
          </p:cNvPr>
          <p:cNvGrpSpPr/>
          <p:nvPr/>
        </p:nvGrpSpPr>
        <p:grpSpPr>
          <a:xfrm>
            <a:off x="-3429000" y="7000985"/>
            <a:ext cx="2344792" cy="1316968"/>
            <a:chOff x="457200" y="8674944"/>
            <a:chExt cx="2344792" cy="1316968"/>
          </a:xfrm>
        </p:grpSpPr>
        <p:grpSp>
          <p:nvGrpSpPr>
            <p:cNvPr id="17" name="Group 16">
              <a:extLst>
                <a:ext uri="{FF2B5EF4-FFF2-40B4-BE49-F238E27FC236}">
                  <a16:creationId xmlns:a16="http://schemas.microsoft.com/office/drawing/2014/main" id="{91D7E463-F321-ACCF-CFDA-AD2EE9F00F66}"/>
                </a:ext>
              </a:extLst>
            </p:cNvPr>
            <p:cNvGrpSpPr/>
            <p:nvPr/>
          </p:nvGrpSpPr>
          <p:grpSpPr>
            <a:xfrm>
              <a:off x="457200" y="8674944"/>
              <a:ext cx="2344792" cy="923788"/>
              <a:chOff x="457200" y="3372266"/>
              <a:chExt cx="2344792" cy="923788"/>
            </a:xfrm>
          </p:grpSpPr>
          <p:sp>
            <p:nvSpPr>
              <p:cNvPr id="19" name="TextBox 18">
                <a:extLst>
                  <a:ext uri="{FF2B5EF4-FFF2-40B4-BE49-F238E27FC236}">
                    <a16:creationId xmlns:a16="http://schemas.microsoft.com/office/drawing/2014/main" id="{DA902EC3-CD51-7956-59AA-ED7B63789DFC}"/>
                  </a:ext>
                </a:extLst>
              </p:cNvPr>
              <p:cNvSpPr txBox="1"/>
              <p:nvPr/>
            </p:nvSpPr>
            <p:spPr>
              <a:xfrm>
                <a:off x="660376" y="3372724"/>
                <a:ext cx="2141616" cy="923330"/>
              </a:xfrm>
              <a:prstGeom prst="rect">
                <a:avLst/>
              </a:prstGeom>
              <a:noFill/>
            </p:spPr>
            <p:txBody>
              <a:bodyPr wrap="square" rtlCol="0">
                <a:spAutoFit/>
              </a:bodyPr>
              <a:lstStyle/>
              <a:p>
                <a:pPr marL="0" marR="0" lvl="0" indent="0" defTabSz="457200" eaLnBrk="1" fontAlgn="auto" latinLnBrk="0" hangingPunct="1">
                  <a:lnSpc>
                    <a:spcPct val="100000"/>
                  </a:lnSpc>
                  <a:spcBef>
                    <a:spcPts val="600"/>
                  </a:spcBef>
                  <a:spcAft>
                    <a:spcPts val="0"/>
                  </a:spcAft>
                  <a:buClrTx/>
                  <a:buSzTx/>
                  <a:buFontTx/>
                  <a:buNone/>
                  <a:tabLst/>
                  <a:defRPr/>
                </a:pPr>
                <a:r>
                  <a:rPr kumimoji="0" lang="en-US" sz="900" b="0" i="0" u="none" strike="noStrike" kern="0" cap="none" spc="0" normalizeH="0" baseline="0" noProof="0">
                    <a:ln>
                      <a:noFill/>
                    </a:ln>
                    <a:solidFill>
                      <a:srgbClr val="2F2F2F"/>
                    </a:solidFill>
                    <a:effectLst/>
                    <a:uLnTx/>
                    <a:uFillTx/>
                    <a:latin typeface="Arial" panose="020B0604020202020204"/>
                    <a:cs typeface="Segoe UI" panose="020B0502040204020203" pitchFamily="34" charset="0"/>
                  </a:rPr>
                  <a:t>Save your final art. Name your file </a:t>
                </a:r>
                <a:br>
                  <a:rPr kumimoji="0" lang="en-US" sz="900" b="0" i="0" u="none" strike="noStrike" kern="0" cap="none" spc="0" normalizeH="0" baseline="0" noProof="0">
                    <a:ln>
                      <a:noFill/>
                    </a:ln>
                    <a:solidFill>
                      <a:srgbClr val="2F2F2F"/>
                    </a:solidFill>
                    <a:effectLst/>
                    <a:uLnTx/>
                    <a:uFillTx/>
                    <a:latin typeface="Arial" panose="020B0604020202020204"/>
                    <a:cs typeface="Segoe UI" panose="020B0502040204020203" pitchFamily="34" charset="0"/>
                  </a:rPr>
                </a:br>
                <a:r>
                  <a:rPr kumimoji="0" lang="en-US" sz="900" b="0" i="0" u="none" strike="noStrike" kern="0" cap="none" spc="0" normalizeH="0" baseline="0" noProof="0">
                    <a:ln>
                      <a:noFill/>
                    </a:ln>
                    <a:solidFill>
                      <a:srgbClr val="2F2F2F"/>
                    </a:solidFill>
                    <a:effectLst/>
                    <a:uLnTx/>
                    <a:uFillTx/>
                    <a:latin typeface="Arial" panose="020B0604020202020204"/>
                    <a:cs typeface="Segoe UI" panose="020B0502040204020203" pitchFamily="34" charset="0"/>
                  </a:rPr>
                  <a:t>and choose the file destination. </a:t>
                </a:r>
                <a:br>
                  <a:rPr kumimoji="0" lang="en-US" sz="900" b="0" i="0" u="none" strike="noStrike" kern="0" cap="none" spc="0" normalizeH="0" baseline="0" noProof="0">
                    <a:ln>
                      <a:noFill/>
                    </a:ln>
                    <a:solidFill>
                      <a:srgbClr val="2F2F2F"/>
                    </a:solidFill>
                    <a:effectLst/>
                    <a:uLnTx/>
                    <a:uFillTx/>
                    <a:latin typeface="Arial" panose="020B0604020202020204"/>
                    <a:cs typeface="Segoe UI" panose="020B0502040204020203" pitchFamily="34" charset="0"/>
                  </a:rPr>
                </a:br>
                <a:r>
                  <a:rPr kumimoji="0" lang="en-US" sz="900" b="0" i="0" u="none" strike="noStrike" kern="0" cap="none" spc="0" normalizeH="0" baseline="0" noProof="0">
                    <a:ln>
                      <a:noFill/>
                    </a:ln>
                    <a:solidFill>
                      <a:srgbClr val="2F2F2F"/>
                    </a:solidFill>
                    <a:effectLst/>
                    <a:uLnTx/>
                    <a:uFillTx/>
                    <a:latin typeface="Arial" panose="020B0604020202020204"/>
                    <a:cs typeface="Segoe UI" panose="020B0502040204020203" pitchFamily="34" charset="0"/>
                  </a:rPr>
                  <a:t>Delete the off-slide instructions and any remaining highlighting and use </a:t>
                </a:r>
                <a:br>
                  <a:rPr kumimoji="0" lang="en-US" sz="900" b="0" i="0" u="none" strike="noStrike" kern="0" cap="none" spc="0" normalizeH="0" baseline="0" noProof="0">
                    <a:ln>
                      <a:noFill/>
                    </a:ln>
                    <a:solidFill>
                      <a:srgbClr val="2F2F2F"/>
                    </a:solidFill>
                    <a:effectLst/>
                    <a:uLnTx/>
                    <a:uFillTx/>
                    <a:latin typeface="Arial" panose="020B0604020202020204"/>
                    <a:cs typeface="Segoe UI" panose="020B0502040204020203" pitchFamily="34" charset="0"/>
                  </a:rPr>
                </a:br>
                <a:r>
                  <a:rPr kumimoji="0" lang="en-US" sz="900" b="0" i="0" u="none" strike="noStrike" kern="0" cap="none" spc="0" normalizeH="0" baseline="0" noProof="0">
                    <a:ln>
                      <a:noFill/>
                    </a:ln>
                    <a:solidFill>
                      <a:srgbClr val="2F2F2F"/>
                    </a:solidFill>
                    <a:effectLst/>
                    <a:uLnTx/>
                    <a:uFillTx/>
                    <a:latin typeface="Arial" panose="020B0604020202020204"/>
                    <a:cs typeface="Segoe UI" panose="020B0502040204020203" pitchFamily="34" charset="0"/>
                  </a:rPr>
                  <a:t>the </a:t>
                </a:r>
                <a:r>
                  <a:rPr kumimoji="0" lang="en-US" sz="900" b="1" i="0" u="none" strike="noStrike" kern="0" cap="none" spc="0" normalizeH="0" baseline="0" noProof="0">
                    <a:ln>
                      <a:noFill/>
                    </a:ln>
                    <a:solidFill>
                      <a:srgbClr val="2F2F2F"/>
                    </a:solidFill>
                    <a:effectLst/>
                    <a:uLnTx/>
                    <a:uFillTx/>
                    <a:latin typeface="Arial" panose="020B0604020202020204"/>
                    <a:cs typeface="Segoe UI" panose="020B0502040204020203" pitchFamily="34" charset="0"/>
                  </a:rPr>
                  <a:t>File</a:t>
                </a:r>
                <a:r>
                  <a:rPr kumimoji="0" lang="en-US" sz="900" b="0" i="0" u="none" strike="noStrike" kern="0" cap="none" spc="0" normalizeH="0" baseline="0" noProof="0">
                    <a:ln>
                      <a:noFill/>
                    </a:ln>
                    <a:solidFill>
                      <a:srgbClr val="2F2F2F"/>
                    </a:solidFill>
                    <a:effectLst/>
                    <a:uLnTx/>
                    <a:uFillTx/>
                    <a:latin typeface="Arial" panose="020B0604020202020204"/>
                    <a:cs typeface="Segoe UI" panose="020B0502040204020203" pitchFamily="34" charset="0"/>
                  </a:rPr>
                  <a:t> pulldown menu to select Export to save as a </a:t>
                </a:r>
                <a:r>
                  <a:rPr kumimoji="0" lang="en-US" sz="900" b="1" i="0" u="none" strike="noStrike" kern="0" cap="none" spc="0" normalizeH="0" baseline="0" noProof="0">
                    <a:ln>
                      <a:noFill/>
                    </a:ln>
                    <a:solidFill>
                      <a:srgbClr val="2F2F2F"/>
                    </a:solidFill>
                    <a:effectLst/>
                    <a:uLnTx/>
                    <a:uFillTx/>
                    <a:latin typeface="Arial" panose="020B0604020202020204"/>
                    <a:cs typeface="Segoe UI" panose="020B0502040204020203" pitchFamily="34" charset="0"/>
                  </a:rPr>
                  <a:t>PDF</a:t>
                </a:r>
                <a:r>
                  <a:rPr kumimoji="0" lang="en-US" sz="900" b="0" i="0" u="none" strike="noStrike" kern="0" cap="none" spc="0" normalizeH="0" baseline="0" noProof="0">
                    <a:ln>
                      <a:noFill/>
                    </a:ln>
                    <a:solidFill>
                      <a:srgbClr val="2F2F2F"/>
                    </a:solidFill>
                    <a:effectLst/>
                    <a:uLnTx/>
                    <a:uFillTx/>
                    <a:latin typeface="Arial" panose="020B0604020202020204"/>
                    <a:cs typeface="Segoe UI" panose="020B0502040204020203" pitchFamily="34" charset="0"/>
                  </a:rPr>
                  <a:t>. </a:t>
                </a:r>
                <a:endParaRPr kumimoji="0" lang="en-US" sz="1000" b="0" i="0" u="none" strike="noStrike" kern="0" cap="none" spc="0" normalizeH="0" baseline="0" noProof="0">
                  <a:ln>
                    <a:noFill/>
                  </a:ln>
                  <a:solidFill>
                    <a:srgbClr val="2F2F2F"/>
                  </a:solidFill>
                  <a:effectLst/>
                  <a:uLnTx/>
                  <a:uFillTx/>
                  <a:latin typeface="Arial" panose="020B0604020202020204"/>
                  <a:cs typeface="Segoe UI" panose="020B0502040204020203" pitchFamily="34" charset="0"/>
                </a:endParaRPr>
              </a:p>
            </p:txBody>
          </p:sp>
          <p:sp>
            <p:nvSpPr>
              <p:cNvPr id="20" name="TextBox 19">
                <a:extLst>
                  <a:ext uri="{FF2B5EF4-FFF2-40B4-BE49-F238E27FC236}">
                    <a16:creationId xmlns:a16="http://schemas.microsoft.com/office/drawing/2014/main" id="{ABC121C4-2E4A-EB9A-CEB2-CE958DC9EAC2}"/>
                  </a:ext>
                </a:extLst>
              </p:cNvPr>
              <p:cNvSpPr txBox="1">
                <a:spLocks noChangeAspect="1"/>
              </p:cNvSpPr>
              <p:nvPr/>
            </p:nvSpPr>
            <p:spPr>
              <a:xfrm>
                <a:off x="457200" y="3372266"/>
                <a:ext cx="182880" cy="230832"/>
              </a:xfrm>
              <a:prstGeom prst="rect">
                <a:avLst/>
              </a:prstGeom>
              <a:solidFill>
                <a:srgbClr val="FFFF00"/>
              </a:solidFill>
            </p:spPr>
            <p:txBody>
              <a:bodyPr wrap="square" rtlCol="0" anchor="ctr">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panose="020B0604020202020204"/>
                    <a:cs typeface="Segoe UI" panose="020B0502040204020203" pitchFamily="34" charset="0"/>
                  </a:rPr>
                  <a:t>5</a:t>
                </a:r>
              </a:p>
            </p:txBody>
          </p:sp>
        </p:grpSp>
        <p:pic>
          <p:nvPicPr>
            <p:cNvPr id="18" name="Picture 17">
              <a:extLst>
                <a:ext uri="{FF2B5EF4-FFF2-40B4-BE49-F238E27FC236}">
                  <a16:creationId xmlns:a16="http://schemas.microsoft.com/office/drawing/2014/main" id="{CF9A0397-CF04-70EA-B1A4-964B7165B39B}"/>
                </a:ext>
              </a:extLst>
            </p:cNvPr>
            <p:cNvPicPr>
              <a:picLocks noChangeAspect="1"/>
            </p:cNvPicPr>
            <p:nvPr/>
          </p:nvPicPr>
          <p:blipFill>
            <a:blip r:embed="rId3"/>
            <a:srcRect/>
            <a:stretch/>
          </p:blipFill>
          <p:spPr>
            <a:xfrm>
              <a:off x="751237" y="9743510"/>
              <a:ext cx="1663830" cy="248402"/>
            </a:xfrm>
            <a:prstGeom prst="rect">
              <a:avLst/>
            </a:prstGeom>
            <a:ln>
              <a:solidFill>
                <a:sysClr val="window" lastClr="FFFFFF">
                  <a:lumMod val="65000"/>
                </a:sysClr>
              </a:solidFill>
            </a:ln>
          </p:spPr>
        </p:pic>
      </p:grpSp>
      <p:pic>
        <p:nvPicPr>
          <p:cNvPr id="21" name="Picture 20" descr="Graphical user interface, text, application, email&#10;&#10;Description automatically generated">
            <a:extLst>
              <a:ext uri="{FF2B5EF4-FFF2-40B4-BE49-F238E27FC236}">
                <a16:creationId xmlns:a16="http://schemas.microsoft.com/office/drawing/2014/main" id="{279D3BDF-E278-A1D0-46BC-1DC0AF25CC38}"/>
              </a:ext>
            </a:extLst>
          </p:cNvPr>
          <p:cNvPicPr>
            <a:picLocks noChangeAspect="1"/>
          </p:cNvPicPr>
          <p:nvPr/>
        </p:nvPicPr>
        <p:blipFill>
          <a:blip r:embed="rId4"/>
          <a:stretch>
            <a:fillRect/>
          </a:stretch>
        </p:blipFill>
        <p:spPr>
          <a:xfrm>
            <a:off x="-1863928" y="3539865"/>
            <a:ext cx="1501978" cy="887532"/>
          </a:xfrm>
          <a:prstGeom prst="rect">
            <a:avLst/>
          </a:prstGeom>
        </p:spPr>
      </p:pic>
      <p:pic>
        <p:nvPicPr>
          <p:cNvPr id="22" name="Picture 21" descr="Graphical user interface, application&#10;&#10;Description automatically generated">
            <a:extLst>
              <a:ext uri="{FF2B5EF4-FFF2-40B4-BE49-F238E27FC236}">
                <a16:creationId xmlns:a16="http://schemas.microsoft.com/office/drawing/2014/main" id="{D3ABE27C-2F15-6B8C-3FC3-07508A1CCB94}"/>
              </a:ext>
            </a:extLst>
          </p:cNvPr>
          <p:cNvPicPr>
            <a:picLocks noChangeAspect="1"/>
          </p:cNvPicPr>
          <p:nvPr/>
        </p:nvPicPr>
        <p:blipFill>
          <a:blip r:embed="rId5"/>
          <a:stretch>
            <a:fillRect/>
          </a:stretch>
        </p:blipFill>
        <p:spPr>
          <a:xfrm>
            <a:off x="-3434399" y="3539865"/>
            <a:ext cx="1462784" cy="887532"/>
          </a:xfrm>
          <a:prstGeom prst="rect">
            <a:avLst/>
          </a:prstGeom>
        </p:spPr>
      </p:pic>
      <p:pic>
        <p:nvPicPr>
          <p:cNvPr id="23" name="Picture 22" descr="Graphical user interface, application, Word&#10;&#10;Description automatically generated">
            <a:extLst>
              <a:ext uri="{FF2B5EF4-FFF2-40B4-BE49-F238E27FC236}">
                <a16:creationId xmlns:a16="http://schemas.microsoft.com/office/drawing/2014/main" id="{BE318D20-A2A8-8EE5-FCB6-2F26B2B4AD55}"/>
              </a:ext>
            </a:extLst>
          </p:cNvPr>
          <p:cNvPicPr>
            <a:picLocks noChangeAspect="1"/>
          </p:cNvPicPr>
          <p:nvPr/>
        </p:nvPicPr>
        <p:blipFill>
          <a:blip r:embed="rId6"/>
          <a:stretch>
            <a:fillRect/>
          </a:stretch>
        </p:blipFill>
        <p:spPr>
          <a:xfrm>
            <a:off x="-3429000" y="2923558"/>
            <a:ext cx="3067050" cy="493040"/>
          </a:xfrm>
          <a:prstGeom prst="rect">
            <a:avLst/>
          </a:prstGeom>
        </p:spPr>
      </p:pic>
      <p:grpSp>
        <p:nvGrpSpPr>
          <p:cNvPr id="24" name="Group 23">
            <a:extLst>
              <a:ext uri="{FF2B5EF4-FFF2-40B4-BE49-F238E27FC236}">
                <a16:creationId xmlns:a16="http://schemas.microsoft.com/office/drawing/2014/main" id="{D1DC42D6-542D-2340-9C8E-4B8397E7FDBA}"/>
              </a:ext>
            </a:extLst>
          </p:cNvPr>
          <p:cNvGrpSpPr/>
          <p:nvPr/>
        </p:nvGrpSpPr>
        <p:grpSpPr>
          <a:xfrm>
            <a:off x="-3434400" y="6268754"/>
            <a:ext cx="2188526" cy="507831"/>
            <a:chOff x="457200" y="3325066"/>
            <a:chExt cx="2188526" cy="507831"/>
          </a:xfrm>
        </p:grpSpPr>
        <p:sp>
          <p:nvSpPr>
            <p:cNvPr id="25" name="TextBox 24">
              <a:extLst>
                <a:ext uri="{FF2B5EF4-FFF2-40B4-BE49-F238E27FC236}">
                  <a16:creationId xmlns:a16="http://schemas.microsoft.com/office/drawing/2014/main" id="{4091F322-1596-CC56-8EC8-F5665AA82655}"/>
                </a:ext>
              </a:extLst>
            </p:cNvPr>
            <p:cNvSpPr txBox="1"/>
            <p:nvPr/>
          </p:nvSpPr>
          <p:spPr>
            <a:xfrm>
              <a:off x="660376" y="3325066"/>
              <a:ext cx="1985350" cy="507831"/>
            </a:xfrm>
            <a:prstGeom prst="rect">
              <a:avLst/>
            </a:prstGeom>
            <a:noFill/>
          </p:spPr>
          <p:txBody>
            <a:bodyPr wrap="square" rtlCol="0">
              <a:spAutoFit/>
            </a:bodyPr>
            <a:lstStyle/>
            <a:p>
              <a:pPr defTabSz="457200">
                <a:spcBef>
                  <a:spcPts val="600"/>
                </a:spcBef>
              </a:pPr>
              <a:r>
                <a:rPr lang="en-US" sz="900" b="1">
                  <a:solidFill>
                    <a:srgbClr val="2F2F2F"/>
                  </a:solidFill>
                  <a:latin typeface="Arial" panose="020B0604020202020204"/>
                  <a:cs typeface="Segoe UI Semibold" panose="020B0502040204020203" pitchFamily="34" charset="0"/>
                </a:rPr>
                <a:t>Replace template stock photography </a:t>
              </a:r>
              <a:r>
                <a:rPr lang="en-US" sz="900">
                  <a:solidFill>
                    <a:srgbClr val="2F2F2F"/>
                  </a:solidFill>
                  <a:latin typeface="Arial" panose="020B0604020202020204"/>
                  <a:cs typeface="Segoe UI Semibold" panose="020B0502040204020203" pitchFamily="34" charset="0"/>
                </a:rPr>
                <a:t>with your own custom images if desired.</a:t>
              </a:r>
              <a:endParaRPr lang="en-US" sz="1000">
                <a:solidFill>
                  <a:srgbClr val="2F2F2F"/>
                </a:solidFill>
                <a:latin typeface="Arial" panose="020B0604020202020204"/>
                <a:cs typeface="Segoe UI" panose="020B0502040204020203" pitchFamily="34" charset="0"/>
              </a:endParaRPr>
            </a:p>
          </p:txBody>
        </p:sp>
        <p:sp>
          <p:nvSpPr>
            <p:cNvPr id="26" name="TextBox 25">
              <a:extLst>
                <a:ext uri="{FF2B5EF4-FFF2-40B4-BE49-F238E27FC236}">
                  <a16:creationId xmlns:a16="http://schemas.microsoft.com/office/drawing/2014/main" id="{34709EB7-F308-4F8D-E7EB-04A3714C6D35}"/>
                </a:ext>
              </a:extLst>
            </p:cNvPr>
            <p:cNvSpPr txBox="1">
              <a:spLocks noChangeAspect="1"/>
            </p:cNvSpPr>
            <p:nvPr/>
          </p:nvSpPr>
          <p:spPr>
            <a:xfrm>
              <a:off x="457200" y="3372266"/>
              <a:ext cx="182880" cy="230832"/>
            </a:xfrm>
            <a:prstGeom prst="rect">
              <a:avLst/>
            </a:prstGeom>
            <a:solidFill>
              <a:srgbClr val="FFFF00"/>
            </a:solidFill>
          </p:spPr>
          <p:txBody>
            <a:bodyPr wrap="square" rtlCol="0" anchor="ctr">
              <a:spAutoFit/>
            </a:bodyPr>
            <a:lstStyle/>
            <a:p>
              <a:pPr algn="ctr" defTabSz="457200"/>
              <a:r>
                <a:rPr lang="en-US" sz="900">
                  <a:solidFill>
                    <a:prstClr val="black"/>
                  </a:solidFill>
                  <a:latin typeface="Arial" panose="020B0604020202020204"/>
                  <a:cs typeface="Segoe UI" panose="020B0502040204020203" pitchFamily="34" charset="0"/>
                </a:rPr>
                <a:t>4</a:t>
              </a:r>
            </a:p>
          </p:txBody>
        </p:sp>
      </p:grpSp>
    </p:spTree>
    <p:extLst>
      <p:ext uri="{BB962C8B-B14F-4D97-AF65-F5344CB8AC3E}">
        <p14:creationId xmlns:p14="http://schemas.microsoft.com/office/powerpoint/2010/main" val="1547444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90CF4A5-E5E7-096D-762B-1B9A6B81A2DE}"/>
              </a:ext>
            </a:extLst>
          </p:cNvPr>
          <p:cNvSpPr/>
          <p:nvPr/>
        </p:nvSpPr>
        <p:spPr bwMode="auto">
          <a:xfrm>
            <a:off x="6797040" y="1"/>
            <a:ext cx="5394960" cy="6858000"/>
          </a:xfrm>
          <a:prstGeom prst="rect">
            <a:avLst/>
          </a:prstGeom>
          <a:solidFill>
            <a:schemeClr val="tx2"/>
          </a:solidFill>
          <a:ln>
            <a:noFill/>
            <a:headEnd type="none" w="med" len="med"/>
            <a:tailEnd type="none" w="med" len="med"/>
          </a:ln>
          <a:effectLst>
            <a:outerShdw blurRad="190500" algn="ctr" rotWithShape="0">
              <a:schemeClr val="tx1">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274320" rIns="457200" bIns="9144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C5B4E3"/>
              </a:solidFill>
              <a:effectLst/>
              <a:uLnTx/>
              <a:uFillTx/>
              <a:latin typeface="Segoe Sans Text"/>
              <a:ea typeface="+mn-ea"/>
              <a:cs typeface="+mn-cs"/>
            </a:endParaRPr>
          </a:p>
        </p:txBody>
      </p:sp>
      <p:sp>
        <p:nvSpPr>
          <p:cNvPr id="2" name="Title 1">
            <a:extLst>
              <a:ext uri="{FF2B5EF4-FFF2-40B4-BE49-F238E27FC236}">
                <a16:creationId xmlns:a16="http://schemas.microsoft.com/office/drawing/2014/main" id="{D89749FE-01B0-32F8-EF01-B4891F20F682}"/>
              </a:ext>
            </a:extLst>
          </p:cNvPr>
          <p:cNvSpPr>
            <a:spLocks noGrp="1"/>
          </p:cNvSpPr>
          <p:nvPr>
            <p:ph type="title"/>
          </p:nvPr>
        </p:nvSpPr>
        <p:spPr>
          <a:xfrm>
            <a:off x="584199" y="1672395"/>
            <a:ext cx="5130801" cy="1292662"/>
          </a:xfrm>
        </p:spPr>
        <p:txBody>
          <a:bodyPr/>
          <a:lstStyle/>
          <a:p>
            <a:r>
              <a:rPr lang="en-US" sz="2800"/>
              <a:t>AI has the potential to bring a whole new level of value across your entire business.</a:t>
            </a:r>
          </a:p>
        </p:txBody>
      </p:sp>
      <p:sp>
        <p:nvSpPr>
          <p:cNvPr id="3" name="Content Placeholder 2">
            <a:extLst>
              <a:ext uri="{FF2B5EF4-FFF2-40B4-BE49-F238E27FC236}">
                <a16:creationId xmlns:a16="http://schemas.microsoft.com/office/drawing/2014/main" id="{9C7E9780-EF39-3A9E-C533-6BDCFCAFC85A}"/>
              </a:ext>
            </a:extLst>
          </p:cNvPr>
          <p:cNvSpPr>
            <a:spLocks noGrp="1"/>
          </p:cNvSpPr>
          <p:nvPr>
            <p:ph type="body" sz="quarter" idx="12"/>
          </p:nvPr>
        </p:nvSpPr>
        <p:spPr>
          <a:xfrm>
            <a:off x="584200" y="3171514"/>
            <a:ext cx="4794475" cy="2306639"/>
          </a:xfrm>
        </p:spPr>
        <p:txBody>
          <a:bodyPr>
            <a:noAutofit/>
          </a:bodyPr>
          <a:lstStyle/>
          <a:p>
            <a:pPr marL="0" indent="0">
              <a:spcBef>
                <a:spcPts val="320"/>
              </a:spcBef>
              <a:spcAft>
                <a:spcPts val="600"/>
              </a:spcAft>
              <a:buNone/>
            </a:pPr>
            <a:r>
              <a:rPr lang="en-US" sz="1200">
                <a:solidFill>
                  <a:schemeClr val="tx2"/>
                </a:solidFill>
                <a:highlight>
                  <a:srgbClr val="FFFF00"/>
                </a:highlight>
              </a:rPr>
              <a:t>[Partner name]</a:t>
            </a:r>
            <a:r>
              <a:rPr lang="en-US" sz="1200">
                <a:solidFill>
                  <a:schemeClr val="tx2"/>
                </a:solidFill>
              </a:rPr>
              <a:t> can unify your data and get your business AI-ready so you can get the most of your investments across all your business segments. Microsoft 365 Copilot and Copilot Chat are integrated into the apps your team uses daily to combine the most advanced AI models with your business data to provide intelligent, real-time support through agents. As a result, you can boost business efficiency and improve employee productivity and creativity to drive meaningful business impacts.</a:t>
            </a:r>
          </a:p>
        </p:txBody>
      </p:sp>
      <p:pic>
        <p:nvPicPr>
          <p:cNvPr id="21" name="Picture 20" descr="A yellow sign with black text&#10;&#10;Description automatically generated">
            <a:extLst>
              <a:ext uri="{FF2B5EF4-FFF2-40B4-BE49-F238E27FC236}">
                <a16:creationId xmlns:a16="http://schemas.microsoft.com/office/drawing/2014/main" id="{F54BFFF0-A2FF-1E68-EC65-41F4A1F42C0B}"/>
              </a:ext>
            </a:extLst>
          </p:cNvPr>
          <p:cNvPicPr>
            <a:picLocks noChangeAspect="1"/>
          </p:cNvPicPr>
          <p:nvPr/>
        </p:nvPicPr>
        <p:blipFill>
          <a:blip r:embed="rId3"/>
          <a:stretch>
            <a:fillRect/>
          </a:stretch>
        </p:blipFill>
        <p:spPr>
          <a:xfrm>
            <a:off x="584199" y="757299"/>
            <a:ext cx="1443066" cy="336715"/>
          </a:xfrm>
          <a:prstGeom prst="rect">
            <a:avLst/>
          </a:prstGeom>
        </p:spPr>
      </p:pic>
      <p:pic>
        <p:nvPicPr>
          <p:cNvPr id="5" name="Picture 4">
            <a:extLst>
              <a:ext uri="{FF2B5EF4-FFF2-40B4-BE49-F238E27FC236}">
                <a16:creationId xmlns:a16="http://schemas.microsoft.com/office/drawing/2014/main" id="{85B7B1A0-D97E-0133-A706-016007664671}"/>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rot="5400000" flipH="1">
            <a:off x="5894755" y="560755"/>
            <a:ext cx="6858000" cy="5736490"/>
          </a:xfrm>
          <a:prstGeom prst="rect">
            <a:avLst/>
          </a:prstGeom>
        </p:spPr>
      </p:pic>
      <p:sp>
        <p:nvSpPr>
          <p:cNvPr id="6" name="Content Placeholder 2">
            <a:extLst>
              <a:ext uri="{FF2B5EF4-FFF2-40B4-BE49-F238E27FC236}">
                <a16:creationId xmlns:a16="http://schemas.microsoft.com/office/drawing/2014/main" id="{129C6BA1-3FD2-6457-E0B5-942C237BACA4}"/>
              </a:ext>
            </a:extLst>
          </p:cNvPr>
          <p:cNvSpPr txBox="1">
            <a:spLocks/>
          </p:cNvSpPr>
          <p:nvPr/>
        </p:nvSpPr>
        <p:spPr>
          <a:xfrm>
            <a:off x="584199" y="4848968"/>
            <a:ext cx="4794474" cy="744156"/>
          </a:xfrm>
          <a:prstGeom prst="rect">
            <a:avLst/>
          </a:prstGeom>
        </p:spPr>
        <p:txBody>
          <a:bodyPr vert="horz" wrap="square" lIns="0" tIns="0" rIns="0" bIns="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320"/>
              </a:spcBef>
              <a:spcAft>
                <a:spcPts val="600"/>
              </a:spcAft>
              <a:buFont typeface="Wingdings" panose="05000000000000000000" pitchFamily="2" charset="2"/>
              <a:buNone/>
            </a:pPr>
            <a:r>
              <a:rPr lang="en-US" sz="1200" b="1">
                <a:solidFill>
                  <a:schemeClr val="tx2"/>
                </a:solidFill>
                <a:latin typeface="Segoe Sans Display Semibold" pitchFamily="2" charset="0"/>
                <a:cs typeface="Segoe Sans Display Semibold" pitchFamily="2" charset="0"/>
              </a:rPr>
              <a:t>Get started on your AI transformation journey today by taking advantage of [</a:t>
            </a:r>
            <a:r>
              <a:rPr lang="en-US" sz="1200" b="1">
                <a:solidFill>
                  <a:schemeClr val="tx2"/>
                </a:solidFill>
                <a:highlight>
                  <a:srgbClr val="FFFF00"/>
                </a:highlight>
                <a:latin typeface="Segoe Sans Display Semibold" pitchFamily="2" charset="0"/>
                <a:cs typeface="Segoe Sans Display Semibold" pitchFamily="2" charset="0"/>
              </a:rPr>
              <a:t>partner name]</a:t>
            </a:r>
            <a:r>
              <a:rPr lang="en-US" sz="1200" b="1">
                <a:solidFill>
                  <a:schemeClr val="tx2"/>
                </a:solidFill>
                <a:latin typeface="Segoe Sans Display Semibold" pitchFamily="2" charset="0"/>
                <a:cs typeface="Segoe Sans Display Semibold" pitchFamily="2" charset="0"/>
              </a:rPr>
              <a:t>’s Microsoft expertise today: </a:t>
            </a:r>
            <a:r>
              <a:rPr lang="en-US" sz="1200" b="1">
                <a:solidFill>
                  <a:schemeClr val="tx2"/>
                </a:solidFill>
                <a:highlight>
                  <a:srgbClr val="FFFF00"/>
                </a:highlight>
                <a:latin typeface="Segoe Sans Display Semibold" pitchFamily="2" charset="0"/>
                <a:cs typeface="Segoe Sans Display Semibold" pitchFamily="2" charset="0"/>
              </a:rPr>
              <a:t>[Partner CTA placeholder.]</a:t>
            </a:r>
          </a:p>
        </p:txBody>
      </p:sp>
      <p:pic>
        <p:nvPicPr>
          <p:cNvPr id="7" name="Picture 6" descr="A person working on a computer&#10;&#10;AI-generated content may be incorrect.">
            <a:extLst>
              <a:ext uri="{FF2B5EF4-FFF2-40B4-BE49-F238E27FC236}">
                <a16:creationId xmlns:a16="http://schemas.microsoft.com/office/drawing/2014/main" id="{039B29B5-EF2E-C656-DE90-5D7ED6713347}"/>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5998310" y="457200"/>
            <a:ext cx="5736490" cy="5943599"/>
          </a:xfrm>
          <a:prstGeom prst="rect">
            <a:avLst/>
          </a:prstGeom>
        </p:spPr>
      </p:pic>
    </p:spTree>
    <p:extLst>
      <p:ext uri="{BB962C8B-B14F-4D97-AF65-F5344CB8AC3E}">
        <p14:creationId xmlns:p14="http://schemas.microsoft.com/office/powerpoint/2010/main" val="118506859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2A193C1-A755-B307-BE93-5AC8A770D155}"/>
              </a:ext>
            </a:extLst>
          </p:cNvPr>
          <p:cNvSpPr/>
          <p:nvPr/>
        </p:nvSpPr>
        <p:spPr bwMode="auto">
          <a:xfrm>
            <a:off x="6096000" y="0"/>
            <a:ext cx="6096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accent4"/>
              </a:solidFill>
              <a:ea typeface="Segoe UI" pitchFamily="34" charset="0"/>
              <a:cs typeface="Segoe UI" pitchFamily="34" charset="0"/>
            </a:endParaRPr>
          </a:p>
        </p:txBody>
      </p:sp>
      <p:sp>
        <p:nvSpPr>
          <p:cNvPr id="3" name="Content Placeholder 2">
            <a:extLst>
              <a:ext uri="{FF2B5EF4-FFF2-40B4-BE49-F238E27FC236}">
                <a16:creationId xmlns:a16="http://schemas.microsoft.com/office/drawing/2014/main" id="{B0273BB4-B43F-DA0C-742C-0EF076485FF7}"/>
              </a:ext>
            </a:extLst>
          </p:cNvPr>
          <p:cNvSpPr>
            <a:spLocks noGrp="1"/>
          </p:cNvSpPr>
          <p:nvPr>
            <p:ph type="body" sz="quarter" idx="10"/>
          </p:nvPr>
        </p:nvSpPr>
        <p:spPr>
          <a:xfrm>
            <a:off x="480668" y="1401518"/>
            <a:ext cx="4685402" cy="1173204"/>
          </a:xfrm>
        </p:spPr>
        <p:txBody>
          <a:bodyPr>
            <a:normAutofit/>
          </a:bodyPr>
          <a:lstStyle/>
          <a:p>
            <a:r>
              <a:rPr lang="en-US" sz="1600"/>
              <a:t>Over the last several years, growing businesses report that work has accelerated faster than their employees’ ability to keep up.</a:t>
            </a:r>
          </a:p>
        </p:txBody>
      </p:sp>
      <p:sp>
        <p:nvSpPr>
          <p:cNvPr id="6" name="TextBox 5">
            <a:extLst>
              <a:ext uri="{FF2B5EF4-FFF2-40B4-BE49-F238E27FC236}">
                <a16:creationId xmlns:a16="http://schemas.microsoft.com/office/drawing/2014/main" id="{E68D0A8A-CBE8-6A02-9985-AAC3511D18CF}"/>
              </a:ext>
            </a:extLst>
          </p:cNvPr>
          <p:cNvSpPr txBox="1"/>
          <p:nvPr/>
        </p:nvSpPr>
        <p:spPr>
          <a:xfrm>
            <a:off x="588263" y="5554888"/>
            <a:ext cx="6450419" cy="153888"/>
          </a:xfrm>
          <a:prstGeom prst="rect">
            <a:avLst/>
          </a:prstGeom>
          <a:noFill/>
        </p:spPr>
        <p:txBody>
          <a:bodyPr wrap="square" lIns="0" tIns="0" rIns="0" bIns="0" rtlCol="0">
            <a:spAutoFit/>
          </a:bodyPr>
          <a:lstStyle/>
          <a:p>
            <a:pPr marL="0" indent="0">
              <a:buNone/>
            </a:pPr>
            <a:r>
              <a:rPr lang="en-US" sz="1000"/>
              <a:t>1. “</a:t>
            </a:r>
            <a:r>
              <a:rPr lang="en-US" sz="1000">
                <a:hlinkClick r:id="rId3"/>
              </a:rPr>
              <a:t>2024 Work Trend Index Annual Report</a:t>
            </a:r>
            <a:r>
              <a:rPr lang="en-US" sz="1000"/>
              <a:t>,” Microsoft, 2024.</a:t>
            </a:r>
          </a:p>
        </p:txBody>
      </p:sp>
      <p:sp>
        <p:nvSpPr>
          <p:cNvPr id="5" name="TextBox 4">
            <a:extLst>
              <a:ext uri="{FF2B5EF4-FFF2-40B4-BE49-F238E27FC236}">
                <a16:creationId xmlns:a16="http://schemas.microsoft.com/office/drawing/2014/main" id="{95650108-7046-B410-CAE2-9FC23EA29D7B}"/>
              </a:ext>
            </a:extLst>
          </p:cNvPr>
          <p:cNvSpPr txBox="1"/>
          <p:nvPr/>
        </p:nvSpPr>
        <p:spPr>
          <a:xfrm>
            <a:off x="6921524" y="4001090"/>
            <a:ext cx="4586603" cy="861774"/>
          </a:xfrm>
          <a:prstGeom prst="rect">
            <a:avLst/>
          </a:prstGeom>
          <a:noFill/>
        </p:spPr>
        <p:txBody>
          <a:bodyPr wrap="square" lIns="0" tIns="0" rIns="0" bIns="0" rtlCol="0">
            <a:spAutoFit/>
          </a:bodyPr>
          <a:lstStyle/>
          <a:p>
            <a:r>
              <a:rPr lang="en-US" sz="1400">
                <a:solidFill>
                  <a:srgbClr val="FFFFFF"/>
                </a:solidFill>
              </a:rPr>
              <a:t>These trends have led to 80% of employees bringing their own AI to work.</a:t>
            </a:r>
            <a:r>
              <a:rPr lang="en-US" sz="1400" baseline="30000">
                <a:solidFill>
                  <a:srgbClr val="FFFFFF"/>
                </a:solidFill>
              </a:rPr>
              <a:t>1</a:t>
            </a:r>
            <a:r>
              <a:rPr lang="en-US" sz="1400">
                <a:solidFill>
                  <a:srgbClr val="FFFFFF"/>
                </a:solidFill>
              </a:rPr>
              <a:t> However, businesses need a cohesive AI platform that supports their entire business to get the most value and can protect their sensitive data.</a:t>
            </a:r>
          </a:p>
        </p:txBody>
      </p:sp>
      <p:sp>
        <p:nvSpPr>
          <p:cNvPr id="28" name="TextBox 27">
            <a:extLst>
              <a:ext uri="{FF2B5EF4-FFF2-40B4-BE49-F238E27FC236}">
                <a16:creationId xmlns:a16="http://schemas.microsoft.com/office/drawing/2014/main" id="{2BBDA605-1AD8-285E-A848-07500293DA02}"/>
              </a:ext>
            </a:extLst>
          </p:cNvPr>
          <p:cNvSpPr txBox="1"/>
          <p:nvPr/>
        </p:nvSpPr>
        <p:spPr>
          <a:xfrm>
            <a:off x="1314607" y="2816514"/>
            <a:ext cx="1295587" cy="615553"/>
          </a:xfrm>
          <a:prstGeom prst="rect">
            <a:avLst/>
          </a:prstGeom>
          <a:noFill/>
        </p:spPr>
        <p:txBody>
          <a:bodyPr wrap="square" lIns="0" tIns="0" rIns="0" bIns="0" rtlCol="0">
            <a:spAutoFit/>
          </a:bodyPr>
          <a:lstStyle/>
          <a:p>
            <a:r>
              <a:rPr lang="en-US" sz="1000"/>
              <a:t>Of people say they struggle with the pace and volume of work; 46% feel burnt out.</a:t>
            </a:r>
            <a:r>
              <a:rPr lang="en-US" sz="1000" baseline="30000"/>
              <a:t>1</a:t>
            </a:r>
          </a:p>
        </p:txBody>
      </p:sp>
      <p:sp>
        <p:nvSpPr>
          <p:cNvPr id="29" name="TextBox 28">
            <a:extLst>
              <a:ext uri="{FF2B5EF4-FFF2-40B4-BE49-F238E27FC236}">
                <a16:creationId xmlns:a16="http://schemas.microsoft.com/office/drawing/2014/main" id="{800A27E3-29C7-167C-98E8-54242C7524DF}"/>
              </a:ext>
            </a:extLst>
          </p:cNvPr>
          <p:cNvSpPr txBox="1"/>
          <p:nvPr/>
        </p:nvSpPr>
        <p:spPr>
          <a:xfrm>
            <a:off x="1314607" y="4287057"/>
            <a:ext cx="1409888" cy="769441"/>
          </a:xfrm>
          <a:prstGeom prst="rect">
            <a:avLst/>
          </a:prstGeom>
          <a:noFill/>
        </p:spPr>
        <p:txBody>
          <a:bodyPr wrap="square" lIns="0" tIns="0" rIns="0" bIns="0" rtlCol="0">
            <a:spAutoFit/>
          </a:bodyPr>
          <a:lstStyle/>
          <a:p>
            <a:r>
              <a:rPr lang="en-US" sz="1000"/>
              <a:t>Of SMBs lack the energy to complete their day-to-day work, while more than half need more focus time.</a:t>
            </a:r>
            <a:r>
              <a:rPr lang="en-US" sz="1000" baseline="30000"/>
              <a:t>1</a:t>
            </a:r>
          </a:p>
        </p:txBody>
      </p:sp>
      <p:sp>
        <p:nvSpPr>
          <p:cNvPr id="30" name="TextBox 29">
            <a:extLst>
              <a:ext uri="{FF2B5EF4-FFF2-40B4-BE49-F238E27FC236}">
                <a16:creationId xmlns:a16="http://schemas.microsoft.com/office/drawing/2014/main" id="{8212421A-6678-1AA9-E483-95434E328A3A}"/>
              </a:ext>
            </a:extLst>
          </p:cNvPr>
          <p:cNvSpPr txBox="1"/>
          <p:nvPr/>
        </p:nvSpPr>
        <p:spPr>
          <a:xfrm>
            <a:off x="3850883" y="2831231"/>
            <a:ext cx="1474033" cy="769441"/>
          </a:xfrm>
          <a:prstGeom prst="rect">
            <a:avLst/>
          </a:prstGeom>
          <a:noFill/>
        </p:spPr>
        <p:txBody>
          <a:bodyPr wrap="square" lIns="0" tIns="0" rIns="0" bIns="0" rtlCol="0">
            <a:spAutoFit/>
          </a:bodyPr>
          <a:lstStyle/>
          <a:p>
            <a:r>
              <a:rPr lang="en-US" sz="1000"/>
              <a:t>Of small to medium-sized businesses (SMBs) struggle with being innovative or thinking strategically.</a:t>
            </a:r>
            <a:r>
              <a:rPr lang="en-US" sz="1000" baseline="30000"/>
              <a:t>1</a:t>
            </a:r>
          </a:p>
        </p:txBody>
      </p:sp>
      <p:sp>
        <p:nvSpPr>
          <p:cNvPr id="31" name="TextBox 30">
            <a:extLst>
              <a:ext uri="{FF2B5EF4-FFF2-40B4-BE49-F238E27FC236}">
                <a16:creationId xmlns:a16="http://schemas.microsoft.com/office/drawing/2014/main" id="{50417DD8-B3C6-884A-2158-B781895413B5}"/>
              </a:ext>
            </a:extLst>
          </p:cNvPr>
          <p:cNvSpPr txBox="1"/>
          <p:nvPr/>
        </p:nvSpPr>
        <p:spPr>
          <a:xfrm>
            <a:off x="3850885" y="4326802"/>
            <a:ext cx="1409888" cy="769441"/>
          </a:xfrm>
          <a:prstGeom prst="rect">
            <a:avLst/>
          </a:prstGeom>
          <a:noFill/>
        </p:spPr>
        <p:txBody>
          <a:bodyPr wrap="square" lIns="0" tIns="0" rIns="0" bIns="0" rtlCol="0">
            <a:spAutoFit/>
          </a:bodyPr>
          <a:lstStyle/>
          <a:p>
            <a:r>
              <a:rPr lang="en-US" sz="1000"/>
              <a:t>Of SMBs believe they spend too much time searching for the right data or information when needed.</a:t>
            </a:r>
            <a:r>
              <a:rPr lang="en-US" sz="1000" baseline="30000"/>
              <a:t>1</a:t>
            </a:r>
          </a:p>
        </p:txBody>
      </p:sp>
      <p:grpSp>
        <p:nvGrpSpPr>
          <p:cNvPr id="39" name="Group 38">
            <a:extLst>
              <a:ext uri="{FF2B5EF4-FFF2-40B4-BE49-F238E27FC236}">
                <a16:creationId xmlns:a16="http://schemas.microsoft.com/office/drawing/2014/main" id="{4102CCF8-3484-58A5-8426-F2348668071F}"/>
              </a:ext>
            </a:extLst>
          </p:cNvPr>
          <p:cNvGrpSpPr>
            <a:grpSpLocks noChangeAspect="1"/>
          </p:cNvGrpSpPr>
          <p:nvPr/>
        </p:nvGrpSpPr>
        <p:grpSpPr>
          <a:xfrm>
            <a:off x="457200" y="2713331"/>
            <a:ext cx="697466" cy="697466"/>
            <a:chOff x="651052" y="3807561"/>
            <a:chExt cx="914400" cy="914400"/>
          </a:xfrm>
        </p:grpSpPr>
        <p:sp>
          <p:nvSpPr>
            <p:cNvPr id="40" name="Oval 39">
              <a:extLst>
                <a:ext uri="{FF2B5EF4-FFF2-40B4-BE49-F238E27FC236}">
                  <a16:creationId xmlns:a16="http://schemas.microsoft.com/office/drawing/2014/main" id="{163031A7-5526-CC58-DC96-9A862EF51D0F}"/>
                </a:ext>
              </a:extLst>
            </p:cNvPr>
            <p:cNvSpPr/>
            <p:nvPr/>
          </p:nvSpPr>
          <p:spPr bwMode="auto">
            <a:xfrm>
              <a:off x="651052" y="3807561"/>
              <a:ext cx="914400" cy="914400"/>
            </a:xfrm>
            <a:prstGeom prst="ellipse">
              <a:avLst/>
            </a:prstGeom>
            <a:noFill/>
            <a:ln w="25400">
              <a:solidFill>
                <a:srgbClr val="E8E6D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502" fontAlgn="base">
                <a:spcBef>
                  <a:spcPct val="0"/>
                </a:spcBef>
                <a:spcAft>
                  <a:spcPct val="0"/>
                </a:spcAft>
              </a:pPr>
              <a:endParaRPr lang="en-US" sz="5400" err="1">
                <a:solidFill>
                  <a:schemeClr val="tx1"/>
                </a:solidFill>
                <a:ea typeface="Segoe UI" pitchFamily="34" charset="0"/>
                <a:cs typeface="Segoe UI" pitchFamily="34" charset="0"/>
              </a:endParaRPr>
            </a:p>
          </p:txBody>
        </p:sp>
        <p:sp>
          <p:nvSpPr>
            <p:cNvPr id="41" name="Arc 40">
              <a:extLst>
                <a:ext uri="{FF2B5EF4-FFF2-40B4-BE49-F238E27FC236}">
                  <a16:creationId xmlns:a16="http://schemas.microsoft.com/office/drawing/2014/main" id="{EC5FD49E-3DEA-4CDB-43F8-97F51ABBF735}"/>
                </a:ext>
              </a:extLst>
            </p:cNvPr>
            <p:cNvSpPr/>
            <p:nvPr/>
          </p:nvSpPr>
          <p:spPr>
            <a:xfrm>
              <a:off x="651052" y="3807561"/>
              <a:ext cx="914400" cy="914400"/>
            </a:xfrm>
            <a:prstGeom prst="arc">
              <a:avLst>
                <a:gd name="adj1" fmla="val 16200000"/>
                <a:gd name="adj2" fmla="val 8819144"/>
              </a:avLst>
            </a:prstGeom>
            <a:ln w="88900" cap="rnd">
              <a:solidFill>
                <a:srgbClr val="225B62"/>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400"/>
            </a:p>
          </p:txBody>
        </p:sp>
      </p:grpSp>
      <p:sp>
        <p:nvSpPr>
          <p:cNvPr id="38" name="TextBox 37">
            <a:extLst>
              <a:ext uri="{FF2B5EF4-FFF2-40B4-BE49-F238E27FC236}">
                <a16:creationId xmlns:a16="http://schemas.microsoft.com/office/drawing/2014/main" id="{521CBC09-9686-A0FC-DA98-1D0E0D1250A3}"/>
              </a:ext>
            </a:extLst>
          </p:cNvPr>
          <p:cNvSpPr txBox="1"/>
          <p:nvPr/>
        </p:nvSpPr>
        <p:spPr>
          <a:xfrm>
            <a:off x="539066" y="2877398"/>
            <a:ext cx="533734" cy="369332"/>
          </a:xfrm>
          <a:prstGeom prst="rect">
            <a:avLst/>
          </a:prstGeom>
          <a:noFill/>
        </p:spPr>
        <p:txBody>
          <a:bodyPr wrap="square" lIns="0" tIns="0" rIns="0" bIns="0" rtlCol="0">
            <a:spAutoFit/>
          </a:bodyPr>
          <a:lstStyle/>
          <a:p>
            <a:pPr algn="ctr"/>
            <a:r>
              <a:rPr lang="en-US" sz="2400">
                <a:latin typeface="+mj-lt"/>
              </a:rPr>
              <a:t>68</a:t>
            </a:r>
            <a:r>
              <a:rPr lang="en-US" sz="2400" baseline="30000">
                <a:latin typeface="+mj-lt"/>
              </a:rPr>
              <a:t>%</a:t>
            </a:r>
          </a:p>
        </p:txBody>
      </p:sp>
      <p:grpSp>
        <p:nvGrpSpPr>
          <p:cNvPr id="44" name="Group 43">
            <a:extLst>
              <a:ext uri="{FF2B5EF4-FFF2-40B4-BE49-F238E27FC236}">
                <a16:creationId xmlns:a16="http://schemas.microsoft.com/office/drawing/2014/main" id="{D2D18B90-219F-D6E9-87AE-C061813AF041}"/>
              </a:ext>
            </a:extLst>
          </p:cNvPr>
          <p:cNvGrpSpPr>
            <a:grpSpLocks noChangeAspect="1"/>
          </p:cNvGrpSpPr>
          <p:nvPr/>
        </p:nvGrpSpPr>
        <p:grpSpPr>
          <a:xfrm>
            <a:off x="457200" y="4169157"/>
            <a:ext cx="697466" cy="697466"/>
            <a:chOff x="651052" y="3807561"/>
            <a:chExt cx="914400" cy="914400"/>
          </a:xfrm>
        </p:grpSpPr>
        <p:sp>
          <p:nvSpPr>
            <p:cNvPr id="46" name="Oval 45">
              <a:extLst>
                <a:ext uri="{FF2B5EF4-FFF2-40B4-BE49-F238E27FC236}">
                  <a16:creationId xmlns:a16="http://schemas.microsoft.com/office/drawing/2014/main" id="{F11BED80-217E-B967-254B-3B857F35B931}"/>
                </a:ext>
              </a:extLst>
            </p:cNvPr>
            <p:cNvSpPr/>
            <p:nvPr/>
          </p:nvSpPr>
          <p:spPr bwMode="auto">
            <a:xfrm>
              <a:off x="651052" y="3807561"/>
              <a:ext cx="914400" cy="914400"/>
            </a:xfrm>
            <a:prstGeom prst="ellipse">
              <a:avLst/>
            </a:prstGeom>
            <a:noFill/>
            <a:ln w="25400">
              <a:solidFill>
                <a:srgbClr val="E8E6D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502" fontAlgn="base">
                <a:spcBef>
                  <a:spcPct val="0"/>
                </a:spcBef>
                <a:spcAft>
                  <a:spcPct val="0"/>
                </a:spcAft>
              </a:pPr>
              <a:endParaRPr lang="en-US" sz="5400" err="1">
                <a:solidFill>
                  <a:schemeClr val="tx1"/>
                </a:solidFill>
                <a:ea typeface="Segoe UI" pitchFamily="34" charset="0"/>
                <a:cs typeface="Segoe UI" pitchFamily="34" charset="0"/>
              </a:endParaRPr>
            </a:p>
          </p:txBody>
        </p:sp>
        <p:sp>
          <p:nvSpPr>
            <p:cNvPr id="47" name="Arc 46">
              <a:extLst>
                <a:ext uri="{FF2B5EF4-FFF2-40B4-BE49-F238E27FC236}">
                  <a16:creationId xmlns:a16="http://schemas.microsoft.com/office/drawing/2014/main" id="{17FD43B7-7D4A-94E8-ADF8-FD9DFD05E5E3}"/>
                </a:ext>
              </a:extLst>
            </p:cNvPr>
            <p:cNvSpPr/>
            <p:nvPr/>
          </p:nvSpPr>
          <p:spPr>
            <a:xfrm>
              <a:off x="651052" y="3807561"/>
              <a:ext cx="914400" cy="914400"/>
            </a:xfrm>
            <a:prstGeom prst="arc">
              <a:avLst>
                <a:gd name="adj1" fmla="val 16200000"/>
                <a:gd name="adj2" fmla="val 9446333"/>
              </a:avLst>
            </a:prstGeom>
            <a:ln w="88900" cap="rnd">
              <a:solidFill>
                <a:srgbClr val="463668"/>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400"/>
            </a:p>
          </p:txBody>
        </p:sp>
      </p:grpSp>
      <p:sp>
        <p:nvSpPr>
          <p:cNvPr id="45" name="TextBox 44">
            <a:extLst>
              <a:ext uri="{FF2B5EF4-FFF2-40B4-BE49-F238E27FC236}">
                <a16:creationId xmlns:a16="http://schemas.microsoft.com/office/drawing/2014/main" id="{1549EB82-C29E-75D6-6CC5-4A84D36FB1BB}"/>
              </a:ext>
            </a:extLst>
          </p:cNvPr>
          <p:cNvSpPr txBox="1"/>
          <p:nvPr/>
        </p:nvSpPr>
        <p:spPr>
          <a:xfrm>
            <a:off x="539066" y="4333224"/>
            <a:ext cx="533734" cy="369332"/>
          </a:xfrm>
          <a:prstGeom prst="rect">
            <a:avLst/>
          </a:prstGeom>
          <a:noFill/>
        </p:spPr>
        <p:txBody>
          <a:bodyPr wrap="square" lIns="0" tIns="0" rIns="0" bIns="0" rtlCol="0">
            <a:spAutoFit/>
          </a:bodyPr>
          <a:lstStyle/>
          <a:p>
            <a:pPr algn="ctr"/>
            <a:r>
              <a:rPr lang="en-US" sz="2400">
                <a:latin typeface="+mj-lt"/>
              </a:rPr>
              <a:t>71</a:t>
            </a:r>
            <a:r>
              <a:rPr lang="en-US" sz="2400" baseline="30000">
                <a:latin typeface="+mj-lt"/>
              </a:rPr>
              <a:t>%</a:t>
            </a:r>
          </a:p>
        </p:txBody>
      </p:sp>
      <p:grpSp>
        <p:nvGrpSpPr>
          <p:cNvPr id="49" name="Group 48">
            <a:extLst>
              <a:ext uri="{FF2B5EF4-FFF2-40B4-BE49-F238E27FC236}">
                <a16:creationId xmlns:a16="http://schemas.microsoft.com/office/drawing/2014/main" id="{D30F8C5D-4B46-6E84-7438-46DD25B73B30}"/>
              </a:ext>
            </a:extLst>
          </p:cNvPr>
          <p:cNvGrpSpPr>
            <a:grpSpLocks noChangeAspect="1"/>
          </p:cNvGrpSpPr>
          <p:nvPr/>
        </p:nvGrpSpPr>
        <p:grpSpPr>
          <a:xfrm>
            <a:off x="2983000" y="2713331"/>
            <a:ext cx="697466" cy="697466"/>
            <a:chOff x="651052" y="3807561"/>
            <a:chExt cx="914400" cy="914400"/>
          </a:xfrm>
        </p:grpSpPr>
        <p:sp>
          <p:nvSpPr>
            <p:cNvPr id="51" name="Oval 50">
              <a:extLst>
                <a:ext uri="{FF2B5EF4-FFF2-40B4-BE49-F238E27FC236}">
                  <a16:creationId xmlns:a16="http://schemas.microsoft.com/office/drawing/2014/main" id="{C14CEE11-57E8-EDA2-BADB-27E85311F1A5}"/>
                </a:ext>
              </a:extLst>
            </p:cNvPr>
            <p:cNvSpPr/>
            <p:nvPr/>
          </p:nvSpPr>
          <p:spPr bwMode="auto">
            <a:xfrm>
              <a:off x="651052" y="3807561"/>
              <a:ext cx="914400" cy="914400"/>
            </a:xfrm>
            <a:prstGeom prst="ellipse">
              <a:avLst/>
            </a:prstGeom>
            <a:noFill/>
            <a:ln w="25400">
              <a:solidFill>
                <a:srgbClr val="E8E6D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502" fontAlgn="base">
                <a:spcBef>
                  <a:spcPct val="0"/>
                </a:spcBef>
                <a:spcAft>
                  <a:spcPct val="0"/>
                </a:spcAft>
              </a:pPr>
              <a:endParaRPr lang="en-US" sz="5400" err="1">
                <a:solidFill>
                  <a:schemeClr val="tx1"/>
                </a:solidFill>
                <a:ea typeface="Segoe UI" pitchFamily="34" charset="0"/>
                <a:cs typeface="Segoe UI" pitchFamily="34" charset="0"/>
              </a:endParaRPr>
            </a:p>
          </p:txBody>
        </p:sp>
        <p:sp>
          <p:nvSpPr>
            <p:cNvPr id="52" name="Arc 51">
              <a:extLst>
                <a:ext uri="{FF2B5EF4-FFF2-40B4-BE49-F238E27FC236}">
                  <a16:creationId xmlns:a16="http://schemas.microsoft.com/office/drawing/2014/main" id="{17A603AF-C516-5D8E-0E73-C3791D31A8BF}"/>
                </a:ext>
              </a:extLst>
            </p:cNvPr>
            <p:cNvSpPr/>
            <p:nvPr/>
          </p:nvSpPr>
          <p:spPr>
            <a:xfrm>
              <a:off x="651052" y="3807561"/>
              <a:ext cx="914400" cy="914400"/>
            </a:xfrm>
            <a:prstGeom prst="arc">
              <a:avLst>
                <a:gd name="adj1" fmla="val 16200000"/>
                <a:gd name="adj2" fmla="val 8819144"/>
              </a:avLst>
            </a:prstGeom>
            <a:ln w="88900" cap="rnd">
              <a:solidFill>
                <a:srgbClr val="463668"/>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400"/>
            </a:p>
          </p:txBody>
        </p:sp>
      </p:grpSp>
      <p:sp>
        <p:nvSpPr>
          <p:cNvPr id="50" name="TextBox 49">
            <a:extLst>
              <a:ext uri="{FF2B5EF4-FFF2-40B4-BE49-F238E27FC236}">
                <a16:creationId xmlns:a16="http://schemas.microsoft.com/office/drawing/2014/main" id="{E8EC028D-8528-326C-BA20-4FBF2DA88101}"/>
              </a:ext>
            </a:extLst>
          </p:cNvPr>
          <p:cNvSpPr txBox="1"/>
          <p:nvPr/>
        </p:nvSpPr>
        <p:spPr>
          <a:xfrm>
            <a:off x="3064866" y="2877398"/>
            <a:ext cx="533734" cy="369332"/>
          </a:xfrm>
          <a:prstGeom prst="rect">
            <a:avLst/>
          </a:prstGeom>
          <a:noFill/>
        </p:spPr>
        <p:txBody>
          <a:bodyPr wrap="square" lIns="0" tIns="0" rIns="0" bIns="0" rtlCol="0">
            <a:spAutoFit/>
          </a:bodyPr>
          <a:lstStyle/>
          <a:p>
            <a:pPr algn="ctr"/>
            <a:r>
              <a:rPr lang="en-US" sz="2400">
                <a:latin typeface="+mj-lt"/>
              </a:rPr>
              <a:t>67</a:t>
            </a:r>
            <a:r>
              <a:rPr lang="en-US" sz="2400" baseline="30000">
                <a:latin typeface="+mj-lt"/>
              </a:rPr>
              <a:t>%</a:t>
            </a:r>
          </a:p>
        </p:txBody>
      </p:sp>
      <p:grpSp>
        <p:nvGrpSpPr>
          <p:cNvPr id="54" name="Group 53">
            <a:extLst>
              <a:ext uri="{FF2B5EF4-FFF2-40B4-BE49-F238E27FC236}">
                <a16:creationId xmlns:a16="http://schemas.microsoft.com/office/drawing/2014/main" id="{840815D5-C778-3B4B-C537-9C62068876C4}"/>
              </a:ext>
            </a:extLst>
          </p:cNvPr>
          <p:cNvGrpSpPr>
            <a:grpSpLocks noChangeAspect="1"/>
          </p:cNvGrpSpPr>
          <p:nvPr/>
        </p:nvGrpSpPr>
        <p:grpSpPr>
          <a:xfrm>
            <a:off x="2983000" y="4169157"/>
            <a:ext cx="697466" cy="697466"/>
            <a:chOff x="651052" y="3807561"/>
            <a:chExt cx="914400" cy="914400"/>
          </a:xfrm>
        </p:grpSpPr>
        <p:sp>
          <p:nvSpPr>
            <p:cNvPr id="56" name="Oval 55">
              <a:extLst>
                <a:ext uri="{FF2B5EF4-FFF2-40B4-BE49-F238E27FC236}">
                  <a16:creationId xmlns:a16="http://schemas.microsoft.com/office/drawing/2014/main" id="{82A79D88-879E-B780-FC95-EE8D3740B78B}"/>
                </a:ext>
              </a:extLst>
            </p:cNvPr>
            <p:cNvSpPr/>
            <p:nvPr/>
          </p:nvSpPr>
          <p:spPr bwMode="auto">
            <a:xfrm>
              <a:off x="651052" y="3807561"/>
              <a:ext cx="914400" cy="914400"/>
            </a:xfrm>
            <a:prstGeom prst="ellipse">
              <a:avLst/>
            </a:prstGeom>
            <a:noFill/>
            <a:ln w="25400">
              <a:solidFill>
                <a:srgbClr val="E8E6D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502" fontAlgn="base">
                <a:spcBef>
                  <a:spcPct val="0"/>
                </a:spcBef>
                <a:spcAft>
                  <a:spcPct val="0"/>
                </a:spcAft>
              </a:pPr>
              <a:endParaRPr lang="en-US" sz="5400" err="1">
                <a:solidFill>
                  <a:schemeClr val="tx1"/>
                </a:solidFill>
                <a:ea typeface="Segoe UI" pitchFamily="34" charset="0"/>
                <a:cs typeface="Segoe UI" pitchFamily="34" charset="0"/>
              </a:endParaRPr>
            </a:p>
          </p:txBody>
        </p:sp>
        <p:sp>
          <p:nvSpPr>
            <p:cNvPr id="57" name="Arc 56">
              <a:extLst>
                <a:ext uri="{FF2B5EF4-FFF2-40B4-BE49-F238E27FC236}">
                  <a16:creationId xmlns:a16="http://schemas.microsoft.com/office/drawing/2014/main" id="{88CF15CF-05F8-36B8-69C1-34A0B7A639A9}"/>
                </a:ext>
              </a:extLst>
            </p:cNvPr>
            <p:cNvSpPr/>
            <p:nvPr/>
          </p:nvSpPr>
          <p:spPr>
            <a:xfrm>
              <a:off x="651052" y="3807561"/>
              <a:ext cx="914400" cy="914400"/>
            </a:xfrm>
            <a:prstGeom prst="arc">
              <a:avLst>
                <a:gd name="adj1" fmla="val 16200000"/>
                <a:gd name="adj2" fmla="val 8278806"/>
              </a:avLst>
            </a:prstGeom>
            <a:ln w="88900" cap="rnd">
              <a:solidFill>
                <a:srgbClr val="225B62"/>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400"/>
            </a:p>
          </p:txBody>
        </p:sp>
      </p:grpSp>
      <p:sp>
        <p:nvSpPr>
          <p:cNvPr id="55" name="TextBox 54">
            <a:extLst>
              <a:ext uri="{FF2B5EF4-FFF2-40B4-BE49-F238E27FC236}">
                <a16:creationId xmlns:a16="http://schemas.microsoft.com/office/drawing/2014/main" id="{2607B2D5-91A5-3A3A-361C-0453B45B18D0}"/>
              </a:ext>
            </a:extLst>
          </p:cNvPr>
          <p:cNvSpPr txBox="1"/>
          <p:nvPr/>
        </p:nvSpPr>
        <p:spPr>
          <a:xfrm>
            <a:off x="3064866" y="4333224"/>
            <a:ext cx="533734" cy="369332"/>
          </a:xfrm>
          <a:prstGeom prst="rect">
            <a:avLst/>
          </a:prstGeom>
          <a:noFill/>
        </p:spPr>
        <p:txBody>
          <a:bodyPr wrap="square" lIns="0" tIns="0" rIns="0" bIns="0" rtlCol="0">
            <a:spAutoFit/>
          </a:bodyPr>
          <a:lstStyle/>
          <a:p>
            <a:pPr algn="ctr"/>
            <a:r>
              <a:rPr lang="en-US" sz="2400">
                <a:latin typeface="+mj-lt"/>
              </a:rPr>
              <a:t>61</a:t>
            </a:r>
            <a:r>
              <a:rPr lang="en-US" sz="2400" baseline="30000">
                <a:latin typeface="+mj-lt"/>
              </a:rPr>
              <a:t>%</a:t>
            </a:r>
          </a:p>
        </p:txBody>
      </p:sp>
      <p:sp>
        <p:nvSpPr>
          <p:cNvPr id="11" name="TextBox 10">
            <a:extLst>
              <a:ext uri="{FF2B5EF4-FFF2-40B4-BE49-F238E27FC236}">
                <a16:creationId xmlns:a16="http://schemas.microsoft.com/office/drawing/2014/main" id="{4A059DD9-D238-2E6C-A629-08F837726338}"/>
              </a:ext>
            </a:extLst>
          </p:cNvPr>
          <p:cNvSpPr txBox="1"/>
          <p:nvPr/>
        </p:nvSpPr>
        <p:spPr>
          <a:xfrm>
            <a:off x="6820477" y="1032254"/>
            <a:ext cx="5513049" cy="3062377"/>
          </a:xfrm>
          <a:prstGeom prst="rect">
            <a:avLst/>
          </a:prstGeom>
          <a:noFill/>
        </p:spPr>
        <p:txBody>
          <a:bodyPr wrap="square" lIns="0" tIns="0" rIns="0" bIns="0" rtlCol="0">
            <a:spAutoFit/>
          </a:bodyPr>
          <a:lstStyle/>
          <a:p>
            <a:r>
              <a:rPr lang="en-US" sz="19900" b="1">
                <a:blipFill dpi="0" rotWithShape="1">
                  <a:blip r:embed="rId4"/>
                  <a:srcRect/>
                  <a:stretch>
                    <a:fillRect/>
                  </a:stretch>
                </a:blipFill>
                <a:latin typeface="+mj-lt"/>
              </a:rPr>
              <a:t>80</a:t>
            </a:r>
            <a:r>
              <a:rPr lang="en-US" sz="19900" baseline="30000">
                <a:blipFill dpi="0" rotWithShape="1">
                  <a:blip r:embed="rId4"/>
                  <a:srcRect/>
                  <a:stretch>
                    <a:fillRect/>
                  </a:stretch>
                </a:blipFill>
                <a:latin typeface="+mj-lt"/>
              </a:rPr>
              <a:t>%</a:t>
            </a:r>
          </a:p>
        </p:txBody>
      </p:sp>
      <p:grpSp>
        <p:nvGrpSpPr>
          <p:cNvPr id="34" name="Group 33">
            <a:extLst>
              <a:ext uri="{FF2B5EF4-FFF2-40B4-BE49-F238E27FC236}">
                <a16:creationId xmlns:a16="http://schemas.microsoft.com/office/drawing/2014/main" id="{239D8F11-B505-B361-7062-473DEDDCD4F9}"/>
              </a:ext>
            </a:extLst>
          </p:cNvPr>
          <p:cNvGrpSpPr/>
          <p:nvPr/>
        </p:nvGrpSpPr>
        <p:grpSpPr>
          <a:xfrm>
            <a:off x="0" y="6400800"/>
            <a:ext cx="12192000" cy="457200"/>
            <a:chOff x="0" y="6400800"/>
            <a:chExt cx="12192000" cy="457200"/>
          </a:xfrm>
        </p:grpSpPr>
        <p:sp>
          <p:nvSpPr>
            <p:cNvPr id="35" name="Rectangle 34">
              <a:extLst>
                <a:ext uri="{FF2B5EF4-FFF2-40B4-BE49-F238E27FC236}">
                  <a16:creationId xmlns:a16="http://schemas.microsoft.com/office/drawing/2014/main" id="{1A40FB1B-DA1D-2B03-343C-394D4371218A}"/>
                </a:ext>
              </a:extLst>
            </p:cNvPr>
            <p:cNvSpPr/>
            <p:nvPr/>
          </p:nvSpPr>
          <p:spPr bwMode="auto">
            <a:xfrm>
              <a:off x="457200" y="6400800"/>
              <a:ext cx="11277600" cy="4572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36" name="Group 35">
              <a:extLst>
                <a:ext uri="{FF2B5EF4-FFF2-40B4-BE49-F238E27FC236}">
                  <a16:creationId xmlns:a16="http://schemas.microsoft.com/office/drawing/2014/main" id="{5D80AE86-F139-2FB8-5A81-12B2C5C8EAAA}"/>
                </a:ext>
              </a:extLst>
            </p:cNvPr>
            <p:cNvGrpSpPr/>
            <p:nvPr/>
          </p:nvGrpSpPr>
          <p:grpSpPr>
            <a:xfrm>
              <a:off x="0" y="6400800"/>
              <a:ext cx="457200" cy="457200"/>
              <a:chOff x="0" y="6400800"/>
              <a:chExt cx="457200" cy="457200"/>
            </a:xfrm>
          </p:grpSpPr>
          <p:sp>
            <p:nvSpPr>
              <p:cNvPr id="53" name="Rectangle 52">
                <a:hlinkClick r:id="" action="ppaction://hlinkshowjump?jump=firstslide"/>
                <a:extLst>
                  <a:ext uri="{FF2B5EF4-FFF2-40B4-BE49-F238E27FC236}">
                    <a16:creationId xmlns:a16="http://schemas.microsoft.com/office/drawing/2014/main" id="{547BE7A5-2920-E36A-9399-5E1D9583D827}"/>
                  </a:ext>
                </a:extLst>
              </p:cNvPr>
              <p:cNvSpPr>
                <a:spLocks noChangeAspect="1"/>
              </p:cNvSpPr>
              <p:nvPr/>
            </p:nvSpPr>
            <p:spPr bwMode="auto">
              <a:xfrm>
                <a:off x="0" y="6400800"/>
                <a:ext cx="457200" cy="457200"/>
              </a:xfrm>
              <a:prstGeom prst="rect">
                <a:avLst/>
              </a:prstGeom>
              <a:solidFill>
                <a:srgbClr val="2A446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8" name="Graphic 5">
                <a:hlinkClick r:id="" action="ppaction://hlinkshowjump?jump=firstslide"/>
                <a:extLst>
                  <a:ext uri="{FF2B5EF4-FFF2-40B4-BE49-F238E27FC236}">
                    <a16:creationId xmlns:a16="http://schemas.microsoft.com/office/drawing/2014/main" id="{5F7BBB5F-B149-3F26-4409-36437B0FA4D4}"/>
                  </a:ext>
                </a:extLst>
              </p:cNvPr>
              <p:cNvSpPr>
                <a:spLocks noChangeAspect="1"/>
              </p:cNvSpPr>
              <p:nvPr/>
            </p:nvSpPr>
            <p:spPr>
              <a:xfrm>
                <a:off x="120327" y="6515100"/>
                <a:ext cx="216546" cy="228600"/>
              </a:xfrm>
              <a:custGeom>
                <a:avLst/>
                <a:gdLst>
                  <a:gd name="connsiteX0" fmla="*/ 143818 w 342900"/>
                  <a:gd name="connsiteY0" fmla="*/ 10095 h 361987"/>
                  <a:gd name="connsiteX1" fmla="*/ 199082 w 342900"/>
                  <a:gd name="connsiteY1" fmla="*/ 10095 h 361987"/>
                  <a:gd name="connsiteX2" fmla="*/ 327670 w 342900"/>
                  <a:gd name="connsiteY2" fmla="*/ 118530 h 361987"/>
                  <a:gd name="connsiteX3" fmla="*/ 342900 w 342900"/>
                  <a:gd name="connsiteY3" fmla="*/ 151297 h 361987"/>
                  <a:gd name="connsiteX4" fmla="*/ 342900 w 342900"/>
                  <a:gd name="connsiteY4" fmla="*/ 328650 h 361987"/>
                  <a:gd name="connsiteX5" fmla="*/ 309563 w 342900"/>
                  <a:gd name="connsiteY5" fmla="*/ 361987 h 361987"/>
                  <a:gd name="connsiteX6" fmla="*/ 242888 w 342900"/>
                  <a:gd name="connsiteY6" fmla="*/ 361987 h 361987"/>
                  <a:gd name="connsiteX7" fmla="*/ 209550 w 342900"/>
                  <a:gd name="connsiteY7" fmla="*/ 328650 h 361987"/>
                  <a:gd name="connsiteX8" fmla="*/ 209550 w 342900"/>
                  <a:gd name="connsiteY8" fmla="*/ 233264 h 361987"/>
                  <a:gd name="connsiteX9" fmla="*/ 204788 w 342900"/>
                  <a:gd name="connsiteY9" fmla="*/ 228502 h 361987"/>
                  <a:gd name="connsiteX10" fmla="*/ 138113 w 342900"/>
                  <a:gd name="connsiteY10" fmla="*/ 228502 h 361987"/>
                  <a:gd name="connsiteX11" fmla="*/ 133350 w 342900"/>
                  <a:gd name="connsiteY11" fmla="*/ 233264 h 361987"/>
                  <a:gd name="connsiteX12" fmla="*/ 133350 w 342900"/>
                  <a:gd name="connsiteY12" fmla="*/ 328650 h 361987"/>
                  <a:gd name="connsiteX13" fmla="*/ 100013 w 342900"/>
                  <a:gd name="connsiteY13" fmla="*/ 361987 h 361987"/>
                  <a:gd name="connsiteX14" fmla="*/ 33338 w 342900"/>
                  <a:gd name="connsiteY14" fmla="*/ 361987 h 361987"/>
                  <a:gd name="connsiteX15" fmla="*/ 0 w 342900"/>
                  <a:gd name="connsiteY15" fmla="*/ 328650 h 361987"/>
                  <a:gd name="connsiteX16" fmla="*/ 0 w 342900"/>
                  <a:gd name="connsiteY16" fmla="*/ 151297 h 361987"/>
                  <a:gd name="connsiteX17" fmla="*/ 15231 w 342900"/>
                  <a:gd name="connsiteY17" fmla="*/ 118530 h 361987"/>
                  <a:gd name="connsiteX18" fmla="*/ 143818 w 342900"/>
                  <a:gd name="connsiteY18" fmla="*/ 10095 h 361987"/>
                  <a:gd name="connsiteX19" fmla="*/ 180661 w 342900"/>
                  <a:gd name="connsiteY19" fmla="*/ 31940 h 361987"/>
                  <a:gd name="connsiteX20" fmla="*/ 162239 w 342900"/>
                  <a:gd name="connsiteY20" fmla="*/ 31940 h 361987"/>
                  <a:gd name="connsiteX21" fmla="*/ 33652 w 342900"/>
                  <a:gd name="connsiteY21" fmla="*/ 140375 h 361987"/>
                  <a:gd name="connsiteX22" fmla="*/ 28575 w 342900"/>
                  <a:gd name="connsiteY22" fmla="*/ 151297 h 361987"/>
                  <a:gd name="connsiteX23" fmla="*/ 28575 w 342900"/>
                  <a:gd name="connsiteY23" fmla="*/ 328650 h 361987"/>
                  <a:gd name="connsiteX24" fmla="*/ 33338 w 342900"/>
                  <a:gd name="connsiteY24" fmla="*/ 333412 h 361987"/>
                  <a:gd name="connsiteX25" fmla="*/ 100013 w 342900"/>
                  <a:gd name="connsiteY25" fmla="*/ 333412 h 361987"/>
                  <a:gd name="connsiteX26" fmla="*/ 104775 w 342900"/>
                  <a:gd name="connsiteY26" fmla="*/ 328650 h 361987"/>
                  <a:gd name="connsiteX27" fmla="*/ 104775 w 342900"/>
                  <a:gd name="connsiteY27" fmla="*/ 233264 h 361987"/>
                  <a:gd name="connsiteX28" fmla="*/ 138113 w 342900"/>
                  <a:gd name="connsiteY28" fmla="*/ 199927 h 361987"/>
                  <a:gd name="connsiteX29" fmla="*/ 204788 w 342900"/>
                  <a:gd name="connsiteY29" fmla="*/ 199927 h 361987"/>
                  <a:gd name="connsiteX30" fmla="*/ 238125 w 342900"/>
                  <a:gd name="connsiteY30" fmla="*/ 233264 h 361987"/>
                  <a:gd name="connsiteX31" fmla="*/ 238125 w 342900"/>
                  <a:gd name="connsiteY31" fmla="*/ 328650 h 361987"/>
                  <a:gd name="connsiteX32" fmla="*/ 242888 w 342900"/>
                  <a:gd name="connsiteY32" fmla="*/ 333412 h 361987"/>
                  <a:gd name="connsiteX33" fmla="*/ 309563 w 342900"/>
                  <a:gd name="connsiteY33" fmla="*/ 333412 h 361987"/>
                  <a:gd name="connsiteX34" fmla="*/ 314325 w 342900"/>
                  <a:gd name="connsiteY34" fmla="*/ 328650 h 361987"/>
                  <a:gd name="connsiteX35" fmla="*/ 314325 w 342900"/>
                  <a:gd name="connsiteY35" fmla="*/ 151297 h 361987"/>
                  <a:gd name="connsiteX36" fmla="*/ 309248 w 342900"/>
                  <a:gd name="connsiteY36" fmla="*/ 140375 h 361987"/>
                  <a:gd name="connsiteX37" fmla="*/ 180661 w 342900"/>
                  <a:gd name="connsiteY37" fmla="*/ 31940 h 36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42900" h="361987">
                    <a:moveTo>
                      <a:pt x="143818" y="10095"/>
                    </a:moveTo>
                    <a:cubicBezTo>
                      <a:pt x="159780" y="-3365"/>
                      <a:pt x="183120" y="-3365"/>
                      <a:pt x="199082" y="10095"/>
                    </a:cubicBezTo>
                    <a:lnTo>
                      <a:pt x="327670" y="118530"/>
                    </a:lnTo>
                    <a:cubicBezTo>
                      <a:pt x="337326" y="126674"/>
                      <a:pt x="342900" y="138664"/>
                      <a:pt x="342900" y="151297"/>
                    </a:cubicBezTo>
                    <a:lnTo>
                      <a:pt x="342900" y="328650"/>
                    </a:lnTo>
                    <a:cubicBezTo>
                      <a:pt x="342900" y="347061"/>
                      <a:pt x="327974" y="361987"/>
                      <a:pt x="309563" y="361987"/>
                    </a:cubicBezTo>
                    <a:lnTo>
                      <a:pt x="242888" y="361987"/>
                    </a:lnTo>
                    <a:cubicBezTo>
                      <a:pt x="224476" y="361987"/>
                      <a:pt x="209550" y="347061"/>
                      <a:pt x="209550" y="328650"/>
                    </a:cubicBezTo>
                    <a:lnTo>
                      <a:pt x="209550" y="233264"/>
                    </a:lnTo>
                    <a:cubicBezTo>
                      <a:pt x="209550" y="230635"/>
                      <a:pt x="207418" y="228502"/>
                      <a:pt x="204788" y="228502"/>
                    </a:cubicBezTo>
                    <a:lnTo>
                      <a:pt x="138113" y="228502"/>
                    </a:lnTo>
                    <a:cubicBezTo>
                      <a:pt x="135482" y="228502"/>
                      <a:pt x="133350" y="230635"/>
                      <a:pt x="133350" y="233264"/>
                    </a:cubicBezTo>
                    <a:lnTo>
                      <a:pt x="133350" y="328650"/>
                    </a:lnTo>
                    <a:cubicBezTo>
                      <a:pt x="133350" y="347061"/>
                      <a:pt x="118424" y="361987"/>
                      <a:pt x="100013" y="361987"/>
                    </a:cubicBezTo>
                    <a:lnTo>
                      <a:pt x="33338" y="361987"/>
                    </a:lnTo>
                    <a:cubicBezTo>
                      <a:pt x="14926" y="361987"/>
                      <a:pt x="0" y="347061"/>
                      <a:pt x="0" y="328650"/>
                    </a:cubicBezTo>
                    <a:lnTo>
                      <a:pt x="0" y="151297"/>
                    </a:lnTo>
                    <a:cubicBezTo>
                      <a:pt x="0" y="138664"/>
                      <a:pt x="5573" y="126674"/>
                      <a:pt x="15231" y="118530"/>
                    </a:cubicBezTo>
                    <a:lnTo>
                      <a:pt x="143818" y="10095"/>
                    </a:lnTo>
                    <a:close/>
                    <a:moveTo>
                      <a:pt x="180661" y="31940"/>
                    </a:moveTo>
                    <a:cubicBezTo>
                      <a:pt x="175340" y="27453"/>
                      <a:pt x="167560" y="27453"/>
                      <a:pt x="162239" y="31940"/>
                    </a:cubicBezTo>
                    <a:lnTo>
                      <a:pt x="33652" y="140375"/>
                    </a:lnTo>
                    <a:cubicBezTo>
                      <a:pt x="30433" y="143089"/>
                      <a:pt x="28575" y="147086"/>
                      <a:pt x="28575" y="151297"/>
                    </a:cubicBezTo>
                    <a:lnTo>
                      <a:pt x="28575" y="328650"/>
                    </a:lnTo>
                    <a:cubicBezTo>
                      <a:pt x="28575" y="331280"/>
                      <a:pt x="30707" y="333412"/>
                      <a:pt x="33338" y="333412"/>
                    </a:cubicBezTo>
                    <a:lnTo>
                      <a:pt x="100013" y="333412"/>
                    </a:lnTo>
                    <a:cubicBezTo>
                      <a:pt x="102643" y="333412"/>
                      <a:pt x="104775" y="331280"/>
                      <a:pt x="104775" y="328650"/>
                    </a:cubicBezTo>
                    <a:lnTo>
                      <a:pt x="104775" y="233264"/>
                    </a:lnTo>
                    <a:cubicBezTo>
                      <a:pt x="104775" y="214852"/>
                      <a:pt x="119701" y="199927"/>
                      <a:pt x="138113" y="199927"/>
                    </a:cubicBezTo>
                    <a:lnTo>
                      <a:pt x="204788" y="199927"/>
                    </a:lnTo>
                    <a:cubicBezTo>
                      <a:pt x="223199" y="199927"/>
                      <a:pt x="238125" y="214852"/>
                      <a:pt x="238125" y="233264"/>
                    </a:cubicBezTo>
                    <a:lnTo>
                      <a:pt x="238125" y="328650"/>
                    </a:lnTo>
                    <a:cubicBezTo>
                      <a:pt x="238125" y="331280"/>
                      <a:pt x="240257" y="333412"/>
                      <a:pt x="242888" y="333412"/>
                    </a:cubicBezTo>
                    <a:lnTo>
                      <a:pt x="309563" y="333412"/>
                    </a:lnTo>
                    <a:cubicBezTo>
                      <a:pt x="312193" y="333412"/>
                      <a:pt x="314325" y="331280"/>
                      <a:pt x="314325" y="328650"/>
                    </a:cubicBezTo>
                    <a:lnTo>
                      <a:pt x="314325" y="151297"/>
                    </a:lnTo>
                    <a:cubicBezTo>
                      <a:pt x="314325" y="147086"/>
                      <a:pt x="312468" y="143089"/>
                      <a:pt x="309248" y="140375"/>
                    </a:cubicBezTo>
                    <a:lnTo>
                      <a:pt x="180661" y="31940"/>
                    </a:lnTo>
                    <a:close/>
                  </a:path>
                </a:pathLst>
              </a:custGeom>
              <a:solidFill>
                <a:schemeClr val="bg1"/>
              </a:solidFill>
              <a:ln w="19050" cap="flat">
                <a:noFill/>
                <a:prstDash val="solid"/>
                <a:miter/>
              </a:ln>
            </p:spPr>
            <p:txBody>
              <a:bodyPr rtlCol="0" anchor="ctr"/>
              <a:lstStyle/>
              <a:p>
                <a:endParaRPr lang="en-US"/>
              </a:p>
            </p:txBody>
          </p:sp>
        </p:grpSp>
        <p:sp>
          <p:nvSpPr>
            <p:cNvPr id="37" name="TextBox 36">
              <a:hlinkClick r:id="" action="ppaction://hlinkshowjump?jump=previousslide"/>
              <a:extLst>
                <a:ext uri="{FF2B5EF4-FFF2-40B4-BE49-F238E27FC236}">
                  <a16:creationId xmlns:a16="http://schemas.microsoft.com/office/drawing/2014/main" id="{BEC08995-9611-1099-D78B-FCFE9DB40927}"/>
                </a:ext>
              </a:extLst>
            </p:cNvPr>
            <p:cNvSpPr txBox="1"/>
            <p:nvPr/>
          </p:nvSpPr>
          <p:spPr>
            <a:xfrm>
              <a:off x="685800" y="6552456"/>
              <a:ext cx="310983" cy="153888"/>
            </a:xfrm>
            <a:prstGeom prst="rect">
              <a:avLst/>
            </a:prstGeom>
            <a:noFill/>
          </p:spPr>
          <p:txBody>
            <a:bodyPr wrap="none" lIns="0" tIns="0" rIns="0" bIns="0" rtlCol="0">
              <a:spAutoFit/>
            </a:bodyPr>
            <a:lstStyle/>
            <a:p>
              <a:pPr algn="l"/>
              <a:r>
                <a:rPr lang="en-US" sz="1000"/>
                <a:t>BACK</a:t>
              </a:r>
            </a:p>
          </p:txBody>
        </p:sp>
        <p:sp>
          <p:nvSpPr>
            <p:cNvPr id="42" name="TextBox 41">
              <a:hlinkClick r:id="" action="ppaction://hlinkshowjump?jump=nextslide"/>
              <a:extLst>
                <a:ext uri="{FF2B5EF4-FFF2-40B4-BE49-F238E27FC236}">
                  <a16:creationId xmlns:a16="http://schemas.microsoft.com/office/drawing/2014/main" id="{1215EC4A-DCE0-A906-8EA5-1518401AC1B6}"/>
                </a:ext>
              </a:extLst>
            </p:cNvPr>
            <p:cNvSpPr txBox="1"/>
            <p:nvPr/>
          </p:nvSpPr>
          <p:spPr>
            <a:xfrm>
              <a:off x="1225383" y="6552456"/>
              <a:ext cx="302968" cy="153888"/>
            </a:xfrm>
            <a:prstGeom prst="rect">
              <a:avLst/>
            </a:prstGeom>
            <a:noFill/>
          </p:spPr>
          <p:txBody>
            <a:bodyPr wrap="none" lIns="0" tIns="0" rIns="0" bIns="0" rtlCol="0">
              <a:spAutoFit/>
            </a:bodyPr>
            <a:lstStyle/>
            <a:p>
              <a:pPr algn="l"/>
              <a:r>
                <a:rPr lang="en-US" sz="1000"/>
                <a:t>NEXT</a:t>
              </a:r>
            </a:p>
          </p:txBody>
        </p:sp>
        <p:cxnSp>
          <p:nvCxnSpPr>
            <p:cNvPr id="43" name="Straight Connector 42">
              <a:extLst>
                <a:ext uri="{FF2B5EF4-FFF2-40B4-BE49-F238E27FC236}">
                  <a16:creationId xmlns:a16="http://schemas.microsoft.com/office/drawing/2014/main" id="{4576663E-DFF4-CCDD-3FD9-84C95D834892}"/>
                </a:ext>
              </a:extLst>
            </p:cNvPr>
            <p:cNvCxnSpPr>
              <a:cxnSpLocks/>
            </p:cNvCxnSpPr>
            <p:nvPr/>
          </p:nvCxnSpPr>
          <p:spPr>
            <a:xfrm>
              <a:off x="1111083" y="6515100"/>
              <a:ext cx="0" cy="22860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E7CB23E4-7930-3BF8-95DD-F83C14DE8DD2}"/>
                </a:ext>
              </a:extLst>
            </p:cNvPr>
            <p:cNvSpPr>
              <a:spLocks noChangeAspect="1"/>
            </p:cNvSpPr>
            <p:nvPr/>
          </p:nvSpPr>
          <p:spPr bwMode="auto">
            <a:xfrm>
              <a:off x="11734800" y="6400800"/>
              <a:ext cx="457200" cy="4572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fld id="{D00FA263-8293-7B45-AEF0-974821FF3FC3}" type="slidenum">
                <a:rPr lang="en-US" sz="1000" smtClean="0">
                  <a:solidFill>
                    <a:schemeClr val="tx1"/>
                  </a:solidFill>
                  <a:ea typeface="Segoe UI" pitchFamily="34" charset="0"/>
                  <a:cs typeface="Segoe UI" pitchFamily="34" charset="0"/>
                </a:rPr>
                <a:t>2</a:t>
              </a:fld>
              <a:endParaRPr lang="en-US" sz="1000">
                <a:solidFill>
                  <a:schemeClr val="tx1"/>
                </a:solidFill>
                <a:ea typeface="Segoe UI" pitchFamily="34" charset="0"/>
                <a:cs typeface="Segoe UI" pitchFamily="34" charset="0"/>
              </a:endParaRPr>
            </a:p>
          </p:txBody>
        </p:sp>
      </p:grpSp>
      <p:sp>
        <p:nvSpPr>
          <p:cNvPr id="62" name="Title 2">
            <a:extLst>
              <a:ext uri="{FF2B5EF4-FFF2-40B4-BE49-F238E27FC236}">
                <a16:creationId xmlns:a16="http://schemas.microsoft.com/office/drawing/2014/main" id="{AA8DF00B-76F7-5477-2578-FB12E44559F1}"/>
              </a:ext>
            </a:extLst>
          </p:cNvPr>
          <p:cNvSpPr txBox="1">
            <a:spLocks/>
          </p:cNvSpPr>
          <p:nvPr/>
        </p:nvSpPr>
        <p:spPr>
          <a:xfrm>
            <a:off x="457200" y="457200"/>
            <a:ext cx="7366000" cy="492443"/>
          </a:xfrm>
          <a:prstGeom prst="rect">
            <a:avLst/>
          </a:prstGeom>
        </p:spPr>
        <p:txBody>
          <a:bodyPr wrap="square" lIns="0" tIns="0" rIns="0" bIns="0">
            <a:spAutoFit/>
          </a:bodyPr>
          <a:lstStyle>
            <a:lvl1pPr algn="l" defTabSz="932742" rtl="0" eaLnBrk="1" latinLnBrk="0" hangingPunct="1">
              <a:lnSpc>
                <a:spcPct val="100000"/>
              </a:lnSpc>
              <a:spcBef>
                <a:spcPct val="0"/>
              </a:spcBef>
              <a:buNone/>
              <a:defRPr lang="en-US" sz="2000" b="0" kern="1200" cap="none" spc="0" baseline="0" dirty="0" smtClean="0">
                <a:ln w="3175">
                  <a:noFill/>
                </a:ln>
                <a:solidFill>
                  <a:schemeClr val="tx1"/>
                </a:solidFill>
                <a:effectLst/>
                <a:latin typeface="+mj-lt"/>
                <a:ea typeface="+mn-ea"/>
                <a:cs typeface="Segoe UI" pitchFamily="34" charset="0"/>
              </a:defRPr>
            </a:lvl1pPr>
          </a:lstStyle>
          <a:p>
            <a:r>
              <a:rPr lang="en-US" sz="3200">
                <a:solidFill>
                  <a:srgbClr val="225B62"/>
                </a:solidFill>
              </a:rPr>
              <a:t>Introduction</a:t>
            </a:r>
          </a:p>
        </p:txBody>
      </p:sp>
    </p:spTree>
    <p:extLst>
      <p:ext uri="{BB962C8B-B14F-4D97-AF65-F5344CB8AC3E}">
        <p14:creationId xmlns:p14="http://schemas.microsoft.com/office/powerpoint/2010/main" val="351321285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urface with a light&#10;&#10;AI-generated content may be incorrect.">
            <a:extLst>
              <a:ext uri="{FF2B5EF4-FFF2-40B4-BE49-F238E27FC236}">
                <a16:creationId xmlns:a16="http://schemas.microsoft.com/office/drawing/2014/main" id="{9FB59479-CC8A-5533-34A5-03648C020765}"/>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3" name="Content Placeholder 2">
            <a:extLst>
              <a:ext uri="{FF2B5EF4-FFF2-40B4-BE49-F238E27FC236}">
                <a16:creationId xmlns:a16="http://schemas.microsoft.com/office/drawing/2014/main" id="{577A2A51-3997-CB6C-B31D-B7BF6B8CA14A}"/>
              </a:ext>
            </a:extLst>
          </p:cNvPr>
          <p:cNvSpPr txBox="1">
            <a:spLocks/>
          </p:cNvSpPr>
          <p:nvPr/>
        </p:nvSpPr>
        <p:spPr>
          <a:xfrm>
            <a:off x="4262074" y="2538240"/>
            <a:ext cx="3252900" cy="2218458"/>
          </a:xfrm>
        </p:spPr>
        <p:txBody>
          <a:bodyPr vert="horz" wrap="square"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In this e-book, we will look at how </a:t>
            </a:r>
            <a:r>
              <a:rPr lang="en-US" sz="1200">
                <a:highlight>
                  <a:srgbClr val="FFFF00"/>
                </a:highlight>
              </a:rPr>
              <a:t>[partner name] </a:t>
            </a:r>
            <a:r>
              <a:rPr lang="en-US" sz="1200"/>
              <a:t>can help you realize the benefits of Microsoft 365 Copilot, Copilot Chat, and agents across:</a:t>
            </a:r>
          </a:p>
          <a:p>
            <a:pPr marL="171450" indent="-171450">
              <a:lnSpc>
                <a:spcPct val="150000"/>
              </a:lnSpc>
              <a:buClr>
                <a:schemeClr val="accent3"/>
              </a:buClr>
              <a:buFont typeface="Wingdings" pitchFamily="2" charset="2"/>
              <a:buChar char="ü"/>
            </a:pPr>
            <a:r>
              <a:rPr lang="en-US" sz="1200" u="sng">
                <a:latin typeface="Segoe Sans Text Semibold" pitchFamily="2" charset="0"/>
                <a:cs typeface="Segoe Sans Text Semibold" pitchFamily="2" charset="0"/>
                <a:hlinkClick r:id="rId4" action="ppaction://hlinksldjump"/>
              </a:rPr>
              <a:t>Sales</a:t>
            </a:r>
            <a:endParaRPr lang="en-US" sz="1200" u="sng">
              <a:latin typeface="Segoe Sans Text Semibold" pitchFamily="2" charset="0"/>
              <a:cs typeface="Segoe Sans Text Semibold" pitchFamily="2" charset="0"/>
            </a:endParaRPr>
          </a:p>
          <a:p>
            <a:pPr marL="171450" indent="-171450">
              <a:lnSpc>
                <a:spcPct val="150000"/>
              </a:lnSpc>
              <a:buClr>
                <a:schemeClr val="accent3"/>
              </a:buClr>
              <a:buFont typeface="Wingdings" pitchFamily="2" charset="2"/>
              <a:buChar char="ü"/>
            </a:pPr>
            <a:r>
              <a:rPr lang="en-US" sz="1200" u="sng">
                <a:latin typeface="Segoe Sans Text Semibold" pitchFamily="2" charset="0"/>
                <a:cs typeface="Segoe Sans Text Semibold" pitchFamily="2" charset="0"/>
                <a:hlinkClick r:id="rId5" action="ppaction://hlinksldjump"/>
              </a:rPr>
              <a:t>Marketing</a:t>
            </a:r>
            <a:endParaRPr lang="en-US" sz="1200" u="sng">
              <a:latin typeface="Segoe Sans Text Semibold" pitchFamily="2" charset="0"/>
              <a:cs typeface="Segoe Sans Text Semibold" pitchFamily="2" charset="0"/>
            </a:endParaRPr>
          </a:p>
          <a:p>
            <a:pPr marL="171450" indent="-171450">
              <a:lnSpc>
                <a:spcPct val="150000"/>
              </a:lnSpc>
              <a:buClr>
                <a:schemeClr val="accent3"/>
              </a:buClr>
              <a:buFont typeface="Wingdings" pitchFamily="2" charset="2"/>
              <a:buChar char="ü"/>
            </a:pPr>
            <a:r>
              <a:rPr lang="en-US" sz="1200" u="sng">
                <a:latin typeface="Segoe Sans Text Semibold" pitchFamily="2" charset="0"/>
                <a:cs typeface="Segoe Sans Text Semibold" pitchFamily="2" charset="0"/>
                <a:hlinkClick r:id="rId6" action="ppaction://hlinksldjump"/>
              </a:rPr>
              <a:t>Human </a:t>
            </a:r>
            <a:r>
              <a:rPr lang="en-US" sz="1200" u="sng">
                <a:latin typeface="Segoe Sans Text Semibold" pitchFamily="2" charset="0"/>
                <a:cs typeface="Segoe Sans Text Semibold" pitchFamily="2" charset="0"/>
                <a:hlinkClick r:id="rId4" action="ppaction://hlinksldjump"/>
              </a:rPr>
              <a:t>resources</a:t>
            </a:r>
            <a:endParaRPr lang="en-US" sz="1200" u="sng">
              <a:latin typeface="Segoe Sans Text Semibold" pitchFamily="2" charset="0"/>
              <a:cs typeface="Segoe Sans Text Semibold" pitchFamily="2" charset="0"/>
            </a:endParaRPr>
          </a:p>
          <a:p>
            <a:pPr marL="171450" indent="-171450">
              <a:lnSpc>
                <a:spcPct val="150000"/>
              </a:lnSpc>
              <a:buClr>
                <a:schemeClr val="accent3"/>
              </a:buClr>
              <a:buFont typeface="Wingdings" pitchFamily="2" charset="2"/>
              <a:buChar char="ü"/>
            </a:pPr>
            <a:r>
              <a:rPr lang="en-US" sz="1200" u="sng">
                <a:latin typeface="Segoe Sans Text Semibold" pitchFamily="2" charset="0"/>
                <a:cs typeface="Segoe Sans Text Semibold" pitchFamily="2" charset="0"/>
                <a:hlinkClick r:id="rId7" action="ppaction://hlinksldjump"/>
              </a:rPr>
              <a:t>Customer service</a:t>
            </a:r>
            <a:endParaRPr lang="en-US" sz="1200" u="sng">
              <a:latin typeface="Segoe Sans Text Semibold" pitchFamily="2" charset="0"/>
              <a:cs typeface="Segoe Sans Text Semibold" pitchFamily="2" charset="0"/>
            </a:endParaRPr>
          </a:p>
        </p:txBody>
      </p:sp>
      <p:sp>
        <p:nvSpPr>
          <p:cNvPr id="34" name="TextBox 33">
            <a:extLst>
              <a:ext uri="{FF2B5EF4-FFF2-40B4-BE49-F238E27FC236}">
                <a16:creationId xmlns:a16="http://schemas.microsoft.com/office/drawing/2014/main" id="{9B780DA4-008A-668B-B642-CA1DC65B180E}"/>
              </a:ext>
            </a:extLst>
          </p:cNvPr>
          <p:cNvSpPr txBox="1"/>
          <p:nvPr/>
        </p:nvSpPr>
        <p:spPr>
          <a:xfrm>
            <a:off x="464763" y="4874897"/>
            <a:ext cx="6950772" cy="630942"/>
          </a:xfrm>
          <a:prstGeom prst="rect">
            <a:avLst/>
          </a:prstGeom>
          <a:noFill/>
        </p:spPr>
        <p:txBody>
          <a:bodyPr wrap="square" lIns="0" tIns="0" rIns="0" bIns="91440" rtlCol="0" anchor="t">
            <a:spAutoFit/>
          </a:bodyPr>
          <a:lstStyle/>
          <a:p>
            <a:pPr>
              <a:spcAft>
                <a:spcPts val="600"/>
              </a:spcAft>
            </a:pPr>
            <a:r>
              <a:rPr lang="en-US" sz="1000">
                <a:solidFill>
                  <a:schemeClr val="accent2"/>
                </a:solidFill>
              </a:rPr>
              <a:t>*For more information on how Microsoft 365 Copilot can support your finance and legal departments, </a:t>
            </a:r>
            <a:br>
              <a:rPr lang="en-US" sz="1000">
                <a:solidFill>
                  <a:schemeClr val="accent2"/>
                </a:solidFill>
              </a:rPr>
            </a:br>
            <a:r>
              <a:rPr lang="en-US" sz="1000">
                <a:solidFill>
                  <a:schemeClr val="accent2"/>
                </a:solidFill>
              </a:rPr>
              <a:t>please contact our team.</a:t>
            </a:r>
          </a:p>
          <a:p>
            <a:pPr>
              <a:spcAft>
                <a:spcPts val="600"/>
              </a:spcAft>
            </a:pPr>
            <a:r>
              <a:rPr lang="en-US" sz="1000">
                <a:solidFill>
                  <a:schemeClr val="accent2"/>
                </a:solidFill>
              </a:rPr>
              <a:t>2. SMB Copilot for Microsoft 365: Early Adopter Insights by Research + Insights Hyper Targeted Research Platform.</a:t>
            </a:r>
          </a:p>
        </p:txBody>
      </p:sp>
      <p:sp>
        <p:nvSpPr>
          <p:cNvPr id="35" name="Content Placeholder 2">
            <a:extLst>
              <a:ext uri="{FF2B5EF4-FFF2-40B4-BE49-F238E27FC236}">
                <a16:creationId xmlns:a16="http://schemas.microsoft.com/office/drawing/2014/main" id="{249D70DB-44BF-AAC5-D4CB-88CC2533D5DA}"/>
              </a:ext>
            </a:extLst>
          </p:cNvPr>
          <p:cNvSpPr txBox="1">
            <a:spLocks/>
          </p:cNvSpPr>
          <p:nvPr/>
        </p:nvSpPr>
        <p:spPr>
          <a:xfrm>
            <a:off x="9024360" y="3342692"/>
            <a:ext cx="2532060" cy="1732841"/>
          </a:xfrm>
          <a:prstGeom prst="rect">
            <a:avLst/>
          </a:prstGeom>
        </p:spPr>
        <p:txBody>
          <a:bodyPr vert="horz" wrap="square" lIns="0" tIns="0" rIns="0" bIns="0" rtlCol="0">
            <a:norm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2"/>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2"/>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2"/>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2"/>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2"/>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200"/>
          </a:p>
        </p:txBody>
      </p:sp>
      <p:sp>
        <p:nvSpPr>
          <p:cNvPr id="36" name="Rounded Rectangle 35">
            <a:extLst>
              <a:ext uri="{FF2B5EF4-FFF2-40B4-BE49-F238E27FC236}">
                <a16:creationId xmlns:a16="http://schemas.microsoft.com/office/drawing/2014/main" id="{739A82A6-3FD5-6827-9EF3-4F88C954526F}"/>
              </a:ext>
            </a:extLst>
          </p:cNvPr>
          <p:cNvSpPr/>
          <p:nvPr/>
        </p:nvSpPr>
        <p:spPr bwMode="auto">
          <a:xfrm>
            <a:off x="8081385" y="2029268"/>
            <a:ext cx="3475035" cy="914400"/>
          </a:xfrm>
          <a:prstGeom prst="roundRect">
            <a:avLst>
              <a:gd name="adj" fmla="val 3536"/>
            </a:avLst>
          </a:prstGeom>
          <a:solidFill>
            <a:srgbClr val="FFFFFF">
              <a:alpha val="94611"/>
            </a:srgbClr>
          </a:solidFill>
          <a:ln>
            <a:noFill/>
            <a:headEnd type="none" w="med" len="med"/>
            <a:tailEnd type="none" w="med" len="med"/>
          </a:ln>
          <a:effectLst>
            <a:outerShdw blurRad="190500" algn="ctr" rotWithShape="0">
              <a:schemeClr val="tx1">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80160" tIns="182880" rIns="182880" bIns="182880" numCol="1" spcCol="0" rtlCol="0" fromWordArt="0" anchor="ctr" anchorCtr="0" forceAA="0" compatLnSpc="1">
            <a:prstTxWarp prst="textNoShape">
              <a:avLst/>
            </a:prstTxWarp>
            <a:noAutofit/>
          </a:bodyPr>
          <a:lstStyle/>
          <a:p>
            <a:r>
              <a:rPr lang="en-US" sz="1100">
                <a:solidFill>
                  <a:schemeClr val="tx2"/>
                </a:solidFill>
              </a:rPr>
              <a:t>Of SMB users say that Microsoft 365 Copilot meets or exceeds their expectations.</a:t>
            </a:r>
            <a:r>
              <a:rPr lang="en-US" sz="1100" baseline="30000">
                <a:solidFill>
                  <a:schemeClr val="tx2"/>
                </a:solidFill>
              </a:rPr>
              <a:t>2</a:t>
            </a:r>
          </a:p>
        </p:txBody>
      </p:sp>
      <p:sp>
        <p:nvSpPr>
          <p:cNvPr id="37" name="Rounded Rectangle 36">
            <a:extLst>
              <a:ext uri="{FF2B5EF4-FFF2-40B4-BE49-F238E27FC236}">
                <a16:creationId xmlns:a16="http://schemas.microsoft.com/office/drawing/2014/main" id="{74A0D4CB-7E1F-6718-8F8E-696F75886C5C}"/>
              </a:ext>
            </a:extLst>
          </p:cNvPr>
          <p:cNvSpPr/>
          <p:nvPr/>
        </p:nvSpPr>
        <p:spPr bwMode="auto">
          <a:xfrm>
            <a:off x="8081385" y="3220949"/>
            <a:ext cx="3475035" cy="1005840"/>
          </a:xfrm>
          <a:prstGeom prst="roundRect">
            <a:avLst>
              <a:gd name="adj" fmla="val 3811"/>
            </a:avLst>
          </a:prstGeom>
          <a:solidFill>
            <a:srgbClr val="FFFFFF">
              <a:alpha val="94611"/>
            </a:srgbClr>
          </a:solidFill>
          <a:ln>
            <a:noFill/>
            <a:headEnd type="none" w="med" len="med"/>
            <a:tailEnd type="none" w="med" len="med"/>
          </a:ln>
          <a:effectLst>
            <a:outerShdw blurRad="190500" algn="ctr" rotWithShape="0">
              <a:schemeClr val="tx1">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80160" tIns="182880" rIns="182880" bIns="182880" numCol="1" spcCol="0" rtlCol="0" fromWordArt="0" anchor="ctr" anchorCtr="0" forceAA="0" compatLnSpc="1">
            <a:prstTxWarp prst="textNoShape">
              <a:avLst/>
            </a:prstTxWarp>
            <a:noAutofit/>
          </a:bodyPr>
          <a:lstStyle/>
          <a:p>
            <a:r>
              <a:rPr lang="en-US" sz="1100">
                <a:solidFill>
                  <a:schemeClr val="tx2"/>
                </a:solidFill>
              </a:rPr>
              <a:t>Of SMB users utilize Microsoft 365 Copilot to summarize content—from emails and slides, to data and chats.</a:t>
            </a:r>
            <a:r>
              <a:rPr lang="en-US" sz="1100" baseline="30000">
                <a:solidFill>
                  <a:schemeClr val="tx2"/>
                </a:solidFill>
              </a:rPr>
              <a:t>2</a:t>
            </a:r>
          </a:p>
        </p:txBody>
      </p:sp>
      <p:sp>
        <p:nvSpPr>
          <p:cNvPr id="38" name="Rounded Rectangle 37">
            <a:extLst>
              <a:ext uri="{FF2B5EF4-FFF2-40B4-BE49-F238E27FC236}">
                <a16:creationId xmlns:a16="http://schemas.microsoft.com/office/drawing/2014/main" id="{792FDDC9-5908-C7FA-4281-68F8567C21A4}"/>
              </a:ext>
            </a:extLst>
          </p:cNvPr>
          <p:cNvSpPr/>
          <p:nvPr/>
        </p:nvSpPr>
        <p:spPr bwMode="auto">
          <a:xfrm>
            <a:off x="8081385" y="4499999"/>
            <a:ext cx="3475035" cy="1005840"/>
          </a:xfrm>
          <a:prstGeom prst="roundRect">
            <a:avLst>
              <a:gd name="adj" fmla="val 5648"/>
            </a:avLst>
          </a:prstGeom>
          <a:solidFill>
            <a:srgbClr val="FFFFFF">
              <a:alpha val="94611"/>
            </a:srgbClr>
          </a:solidFill>
          <a:ln>
            <a:noFill/>
            <a:headEnd type="none" w="med" len="med"/>
            <a:tailEnd type="none" w="med" len="med"/>
          </a:ln>
          <a:effectLst>
            <a:outerShdw blurRad="190500" algn="ctr" rotWithShape="0">
              <a:schemeClr val="tx1">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80160" tIns="182880" rIns="182880" bIns="182880" numCol="1" spcCol="0" rtlCol="0" fromWordArt="0" anchor="ctr" anchorCtr="0" forceAA="0" compatLnSpc="1">
            <a:prstTxWarp prst="textNoShape">
              <a:avLst/>
            </a:prstTxWarp>
            <a:noAutofit/>
          </a:bodyPr>
          <a:lstStyle/>
          <a:p>
            <a:pPr defTabSz="932472" fontAlgn="base">
              <a:spcBef>
                <a:spcPct val="0"/>
              </a:spcBef>
              <a:spcAft>
                <a:spcPct val="0"/>
              </a:spcAft>
            </a:pPr>
            <a:r>
              <a:rPr lang="en-US" sz="1100">
                <a:solidFill>
                  <a:schemeClr val="tx2"/>
                </a:solidFill>
              </a:rPr>
              <a:t>Of SMB users say that Microsoft 365 Copilot helps them achieve a good first draft quicker.</a:t>
            </a:r>
            <a:r>
              <a:rPr lang="en-US" sz="1100" baseline="30000">
                <a:solidFill>
                  <a:schemeClr val="tx2"/>
                </a:solidFill>
              </a:rPr>
              <a:t>2</a:t>
            </a:r>
          </a:p>
        </p:txBody>
      </p:sp>
      <p:sp>
        <p:nvSpPr>
          <p:cNvPr id="39" name="TextBox 38">
            <a:extLst>
              <a:ext uri="{FF2B5EF4-FFF2-40B4-BE49-F238E27FC236}">
                <a16:creationId xmlns:a16="http://schemas.microsoft.com/office/drawing/2014/main" id="{15838442-D84B-E744-42F9-22583287A257}"/>
              </a:ext>
            </a:extLst>
          </p:cNvPr>
          <p:cNvSpPr txBox="1"/>
          <p:nvPr/>
        </p:nvSpPr>
        <p:spPr>
          <a:xfrm>
            <a:off x="8308894" y="2240247"/>
            <a:ext cx="985250" cy="492443"/>
          </a:xfrm>
          <a:prstGeom prst="rect">
            <a:avLst/>
          </a:prstGeom>
          <a:noFill/>
        </p:spPr>
        <p:txBody>
          <a:bodyPr wrap="square" lIns="0" tIns="0" rIns="0" bIns="0" rtlCol="0">
            <a:spAutoFit/>
          </a:bodyPr>
          <a:lstStyle/>
          <a:p>
            <a:pPr algn="l"/>
            <a:r>
              <a:rPr lang="en-US" sz="3200">
                <a:solidFill>
                  <a:schemeClr val="accent3"/>
                </a:solidFill>
                <a:latin typeface="+mj-lt"/>
              </a:rPr>
              <a:t>76</a:t>
            </a:r>
            <a:r>
              <a:rPr lang="en-US" sz="3200" baseline="30000">
                <a:solidFill>
                  <a:schemeClr val="accent3"/>
                </a:solidFill>
                <a:latin typeface="+mj-lt"/>
              </a:rPr>
              <a:t>%</a:t>
            </a:r>
          </a:p>
        </p:txBody>
      </p:sp>
      <p:sp>
        <p:nvSpPr>
          <p:cNvPr id="40" name="TextBox 39">
            <a:extLst>
              <a:ext uri="{FF2B5EF4-FFF2-40B4-BE49-F238E27FC236}">
                <a16:creationId xmlns:a16="http://schemas.microsoft.com/office/drawing/2014/main" id="{472B1E91-7E4A-A18C-FF13-CDFA1E01A876}"/>
              </a:ext>
            </a:extLst>
          </p:cNvPr>
          <p:cNvSpPr txBox="1"/>
          <p:nvPr/>
        </p:nvSpPr>
        <p:spPr>
          <a:xfrm>
            <a:off x="8308894" y="3477648"/>
            <a:ext cx="985250" cy="492443"/>
          </a:xfrm>
          <a:prstGeom prst="rect">
            <a:avLst/>
          </a:prstGeom>
          <a:noFill/>
        </p:spPr>
        <p:txBody>
          <a:bodyPr wrap="square" lIns="0" tIns="0" rIns="0" bIns="0" rtlCol="0">
            <a:spAutoFit/>
          </a:bodyPr>
          <a:lstStyle/>
          <a:p>
            <a:pPr algn="l"/>
            <a:r>
              <a:rPr lang="en-US" sz="3200">
                <a:solidFill>
                  <a:schemeClr val="accent3"/>
                </a:solidFill>
                <a:latin typeface="+mj-lt"/>
              </a:rPr>
              <a:t>63</a:t>
            </a:r>
            <a:r>
              <a:rPr lang="en-US" sz="3200" baseline="30000">
                <a:solidFill>
                  <a:schemeClr val="accent3"/>
                </a:solidFill>
                <a:latin typeface="+mj-lt"/>
              </a:rPr>
              <a:t>%</a:t>
            </a:r>
          </a:p>
        </p:txBody>
      </p:sp>
      <p:sp>
        <p:nvSpPr>
          <p:cNvPr id="41" name="TextBox 40">
            <a:extLst>
              <a:ext uri="{FF2B5EF4-FFF2-40B4-BE49-F238E27FC236}">
                <a16:creationId xmlns:a16="http://schemas.microsoft.com/office/drawing/2014/main" id="{EF037B14-FC76-59C6-F743-A5400E9AB4F3}"/>
              </a:ext>
            </a:extLst>
          </p:cNvPr>
          <p:cNvSpPr txBox="1"/>
          <p:nvPr/>
        </p:nvSpPr>
        <p:spPr>
          <a:xfrm>
            <a:off x="8308894" y="4756698"/>
            <a:ext cx="985250" cy="492443"/>
          </a:xfrm>
          <a:prstGeom prst="rect">
            <a:avLst/>
          </a:prstGeom>
          <a:noFill/>
        </p:spPr>
        <p:txBody>
          <a:bodyPr wrap="square" lIns="0" tIns="0" rIns="0" bIns="0" rtlCol="0">
            <a:spAutoFit/>
          </a:bodyPr>
          <a:lstStyle/>
          <a:p>
            <a:pPr algn="l"/>
            <a:r>
              <a:rPr lang="en-US" sz="3200">
                <a:solidFill>
                  <a:schemeClr val="accent3"/>
                </a:solidFill>
                <a:latin typeface="+mj-lt"/>
              </a:rPr>
              <a:t>62</a:t>
            </a:r>
            <a:r>
              <a:rPr lang="en-US" sz="3200" baseline="30000">
                <a:solidFill>
                  <a:schemeClr val="accent3"/>
                </a:solidFill>
                <a:latin typeface="+mj-lt"/>
              </a:rPr>
              <a:t>%</a:t>
            </a:r>
          </a:p>
        </p:txBody>
      </p:sp>
      <p:sp>
        <p:nvSpPr>
          <p:cNvPr id="42" name="TextBox 41">
            <a:extLst>
              <a:ext uri="{FF2B5EF4-FFF2-40B4-BE49-F238E27FC236}">
                <a16:creationId xmlns:a16="http://schemas.microsoft.com/office/drawing/2014/main" id="{08D71C59-09D5-7CC2-220E-8565520EC269}"/>
              </a:ext>
            </a:extLst>
          </p:cNvPr>
          <p:cNvSpPr txBox="1"/>
          <p:nvPr/>
        </p:nvSpPr>
        <p:spPr>
          <a:xfrm>
            <a:off x="4262073" y="2029268"/>
            <a:ext cx="3451915" cy="307777"/>
          </a:xfrm>
          <a:prstGeom prst="rect">
            <a:avLst/>
          </a:prstGeom>
          <a:noFill/>
        </p:spPr>
        <p:txBody>
          <a:bodyPr wrap="square" lIns="0" tIns="0" rIns="0" bIns="0" rtlCol="0">
            <a:spAutoFit/>
          </a:bodyPr>
          <a:lstStyle/>
          <a:p>
            <a:pPr algn="l"/>
            <a:r>
              <a:rPr lang="en-US" sz="2000">
                <a:solidFill>
                  <a:schemeClr val="accent3"/>
                </a:solidFill>
              </a:rPr>
              <a:t>Realize the benefits</a:t>
            </a:r>
          </a:p>
        </p:txBody>
      </p:sp>
      <p:sp>
        <p:nvSpPr>
          <p:cNvPr id="44" name="Content Placeholder 2">
            <a:extLst>
              <a:ext uri="{FF2B5EF4-FFF2-40B4-BE49-F238E27FC236}">
                <a16:creationId xmlns:a16="http://schemas.microsoft.com/office/drawing/2014/main" id="{2CC26D97-057A-8177-DCF1-A483401BBBBB}"/>
              </a:ext>
            </a:extLst>
          </p:cNvPr>
          <p:cNvSpPr txBox="1">
            <a:spLocks/>
          </p:cNvSpPr>
          <p:nvPr/>
        </p:nvSpPr>
        <p:spPr>
          <a:xfrm>
            <a:off x="457200" y="2032114"/>
            <a:ext cx="3183634" cy="2135497"/>
          </a:xfrm>
          <a:prstGeom prst="rect">
            <a:avLst/>
          </a:prstGeom>
        </p:spPr>
        <p:txBody>
          <a:bodyPr vert="horz" wrap="square" lIns="0" tIns="0" rIns="0" bIns="0" rtlCol="0" anchor="t">
            <a:noAutofit/>
          </a:bodyPr>
          <a:lstStyle>
            <a:lvl1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800" kern="1200" spc="0" baseline="0">
                <a:solidFill>
                  <a:schemeClr val="tx2"/>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400" kern="1200" spc="0" baseline="0">
                <a:solidFill>
                  <a:schemeClr val="tx2"/>
                </a:solidFill>
                <a:latin typeface="+mn-lt"/>
                <a:ea typeface="+mn-ea"/>
                <a:cs typeface="+mn-cs"/>
              </a:defRPr>
            </a:lvl2pPr>
            <a:lvl3pPr marL="45720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200" kern="1200" spc="0" baseline="0">
                <a:solidFill>
                  <a:schemeClr val="tx2"/>
                </a:solidFill>
                <a:latin typeface="+mn-lt"/>
                <a:ea typeface="+mn-ea"/>
                <a:cs typeface="+mn-cs"/>
              </a:defRPr>
            </a:lvl3pPr>
            <a:lvl4pPr marL="661988"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100" kern="1200" spc="0" baseline="0">
                <a:solidFill>
                  <a:schemeClr val="tx2"/>
                </a:solidFill>
                <a:latin typeface="+mn-lt"/>
                <a:ea typeface="+mn-ea"/>
                <a:cs typeface="+mn-cs"/>
              </a:defRPr>
            </a:lvl4pPr>
            <a:lvl5pPr marL="855663"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100" kern="1200" spc="0" baseline="0">
                <a:solidFill>
                  <a:schemeClr val="tx2"/>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a:t>Microsoft 365 Copilot boosts productivity and creativity, helping you unlock more value and opportunity for your business.</a:t>
            </a:r>
          </a:p>
          <a:p>
            <a:r>
              <a:rPr lang="en-US" sz="1200"/>
              <a:t>As your AI assistant for work, it automates business processes across functions, including sales, marketing, human resources (HR), legal, finance, and customer service* As a result, you and your team can focus on growing your business and scaling securely while staying in control of your business data.</a:t>
            </a:r>
          </a:p>
        </p:txBody>
      </p:sp>
      <p:sp>
        <p:nvSpPr>
          <p:cNvPr id="83" name="Title 2">
            <a:extLst>
              <a:ext uri="{FF2B5EF4-FFF2-40B4-BE49-F238E27FC236}">
                <a16:creationId xmlns:a16="http://schemas.microsoft.com/office/drawing/2014/main" id="{D3BADDF9-ED43-8BCC-6C59-2AA1693B7B1E}"/>
              </a:ext>
            </a:extLst>
          </p:cNvPr>
          <p:cNvSpPr txBox="1">
            <a:spLocks/>
          </p:cNvSpPr>
          <p:nvPr/>
        </p:nvSpPr>
        <p:spPr>
          <a:xfrm>
            <a:off x="457201" y="457200"/>
            <a:ext cx="7624184" cy="984885"/>
          </a:xfrm>
          <a:prstGeom prst="rect">
            <a:avLst/>
          </a:prstGeom>
        </p:spPr>
        <p:txBody>
          <a:bodyPr wrap="square" lIns="0" tIns="0" rIns="0" bIns="0">
            <a:spAutoFit/>
          </a:bodyPr>
          <a:lstStyle>
            <a:lvl1pPr algn="l" defTabSz="932742" rtl="0" eaLnBrk="1" latinLnBrk="0" hangingPunct="1">
              <a:lnSpc>
                <a:spcPct val="100000"/>
              </a:lnSpc>
              <a:spcBef>
                <a:spcPct val="0"/>
              </a:spcBef>
              <a:buNone/>
              <a:defRPr lang="en-US" sz="2000" b="0" kern="1200" cap="none" spc="0" baseline="0" dirty="0" smtClean="0">
                <a:ln w="3175">
                  <a:noFill/>
                </a:ln>
                <a:solidFill>
                  <a:schemeClr val="tx1"/>
                </a:solidFill>
                <a:effectLst/>
                <a:latin typeface="+mj-lt"/>
                <a:ea typeface="+mn-ea"/>
                <a:cs typeface="Segoe UI" pitchFamily="34" charset="0"/>
              </a:defRPr>
            </a:lvl1pPr>
          </a:lstStyle>
          <a:p>
            <a:r>
              <a:rPr lang="en-US" sz="3200">
                <a:solidFill>
                  <a:srgbClr val="225B62"/>
                </a:solidFill>
                <a:cs typeface="Segoe UI"/>
              </a:rPr>
              <a:t>Empower your employees with the AI assistant for work: Microsoft 365 Copilot</a:t>
            </a:r>
            <a:endParaRPr lang="en-US" sz="3200">
              <a:solidFill>
                <a:srgbClr val="225B62"/>
              </a:solidFill>
            </a:endParaRPr>
          </a:p>
        </p:txBody>
      </p:sp>
      <p:grpSp>
        <p:nvGrpSpPr>
          <p:cNvPr id="4" name="Group 3">
            <a:extLst>
              <a:ext uri="{FF2B5EF4-FFF2-40B4-BE49-F238E27FC236}">
                <a16:creationId xmlns:a16="http://schemas.microsoft.com/office/drawing/2014/main" id="{7AA89307-6DD8-2C70-1919-80B8845C270D}"/>
              </a:ext>
            </a:extLst>
          </p:cNvPr>
          <p:cNvGrpSpPr/>
          <p:nvPr/>
        </p:nvGrpSpPr>
        <p:grpSpPr>
          <a:xfrm>
            <a:off x="0" y="6400800"/>
            <a:ext cx="12192000" cy="457200"/>
            <a:chOff x="0" y="6400800"/>
            <a:chExt cx="12192000" cy="457200"/>
          </a:xfrm>
        </p:grpSpPr>
        <p:sp>
          <p:nvSpPr>
            <p:cNvPr id="5" name="Rectangle 4">
              <a:extLst>
                <a:ext uri="{FF2B5EF4-FFF2-40B4-BE49-F238E27FC236}">
                  <a16:creationId xmlns:a16="http://schemas.microsoft.com/office/drawing/2014/main" id="{F7315036-381C-3D0E-6724-108D0D6EA38D}"/>
                </a:ext>
              </a:extLst>
            </p:cNvPr>
            <p:cNvSpPr/>
            <p:nvPr/>
          </p:nvSpPr>
          <p:spPr bwMode="auto">
            <a:xfrm>
              <a:off x="457200" y="6400800"/>
              <a:ext cx="11277600" cy="4572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6" name="Group 5">
              <a:extLst>
                <a:ext uri="{FF2B5EF4-FFF2-40B4-BE49-F238E27FC236}">
                  <a16:creationId xmlns:a16="http://schemas.microsoft.com/office/drawing/2014/main" id="{B5B21F05-E931-D5DC-3971-42BFF0E1BAD1}"/>
                </a:ext>
              </a:extLst>
            </p:cNvPr>
            <p:cNvGrpSpPr/>
            <p:nvPr/>
          </p:nvGrpSpPr>
          <p:grpSpPr>
            <a:xfrm>
              <a:off x="0" y="6400800"/>
              <a:ext cx="457200" cy="457200"/>
              <a:chOff x="0" y="6400800"/>
              <a:chExt cx="457200" cy="457200"/>
            </a:xfrm>
          </p:grpSpPr>
          <p:sp>
            <p:nvSpPr>
              <p:cNvPr id="11" name="Rectangle 10">
                <a:hlinkClick r:id="" action="ppaction://hlinkshowjump?jump=firstslide"/>
                <a:extLst>
                  <a:ext uri="{FF2B5EF4-FFF2-40B4-BE49-F238E27FC236}">
                    <a16:creationId xmlns:a16="http://schemas.microsoft.com/office/drawing/2014/main" id="{61E85B94-DE6D-6892-89C4-3CC8958B2E72}"/>
                  </a:ext>
                </a:extLst>
              </p:cNvPr>
              <p:cNvSpPr>
                <a:spLocks noChangeAspect="1"/>
              </p:cNvSpPr>
              <p:nvPr/>
            </p:nvSpPr>
            <p:spPr bwMode="auto">
              <a:xfrm>
                <a:off x="0" y="6400800"/>
                <a:ext cx="457200" cy="457200"/>
              </a:xfrm>
              <a:prstGeom prst="rect">
                <a:avLst/>
              </a:prstGeom>
              <a:solidFill>
                <a:srgbClr val="2A446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2" name="Graphic 5">
                <a:hlinkClick r:id="" action="ppaction://hlinkshowjump?jump=firstslide"/>
                <a:extLst>
                  <a:ext uri="{FF2B5EF4-FFF2-40B4-BE49-F238E27FC236}">
                    <a16:creationId xmlns:a16="http://schemas.microsoft.com/office/drawing/2014/main" id="{2916CFC1-B726-3EF3-8A5F-6349054393E3}"/>
                  </a:ext>
                </a:extLst>
              </p:cNvPr>
              <p:cNvSpPr>
                <a:spLocks noChangeAspect="1"/>
              </p:cNvSpPr>
              <p:nvPr/>
            </p:nvSpPr>
            <p:spPr>
              <a:xfrm>
                <a:off x="120327" y="6515100"/>
                <a:ext cx="216546" cy="228600"/>
              </a:xfrm>
              <a:custGeom>
                <a:avLst/>
                <a:gdLst>
                  <a:gd name="connsiteX0" fmla="*/ 143818 w 342900"/>
                  <a:gd name="connsiteY0" fmla="*/ 10095 h 361987"/>
                  <a:gd name="connsiteX1" fmla="*/ 199082 w 342900"/>
                  <a:gd name="connsiteY1" fmla="*/ 10095 h 361987"/>
                  <a:gd name="connsiteX2" fmla="*/ 327670 w 342900"/>
                  <a:gd name="connsiteY2" fmla="*/ 118530 h 361987"/>
                  <a:gd name="connsiteX3" fmla="*/ 342900 w 342900"/>
                  <a:gd name="connsiteY3" fmla="*/ 151297 h 361987"/>
                  <a:gd name="connsiteX4" fmla="*/ 342900 w 342900"/>
                  <a:gd name="connsiteY4" fmla="*/ 328650 h 361987"/>
                  <a:gd name="connsiteX5" fmla="*/ 309563 w 342900"/>
                  <a:gd name="connsiteY5" fmla="*/ 361987 h 361987"/>
                  <a:gd name="connsiteX6" fmla="*/ 242888 w 342900"/>
                  <a:gd name="connsiteY6" fmla="*/ 361987 h 361987"/>
                  <a:gd name="connsiteX7" fmla="*/ 209550 w 342900"/>
                  <a:gd name="connsiteY7" fmla="*/ 328650 h 361987"/>
                  <a:gd name="connsiteX8" fmla="*/ 209550 w 342900"/>
                  <a:gd name="connsiteY8" fmla="*/ 233264 h 361987"/>
                  <a:gd name="connsiteX9" fmla="*/ 204788 w 342900"/>
                  <a:gd name="connsiteY9" fmla="*/ 228502 h 361987"/>
                  <a:gd name="connsiteX10" fmla="*/ 138113 w 342900"/>
                  <a:gd name="connsiteY10" fmla="*/ 228502 h 361987"/>
                  <a:gd name="connsiteX11" fmla="*/ 133350 w 342900"/>
                  <a:gd name="connsiteY11" fmla="*/ 233264 h 361987"/>
                  <a:gd name="connsiteX12" fmla="*/ 133350 w 342900"/>
                  <a:gd name="connsiteY12" fmla="*/ 328650 h 361987"/>
                  <a:gd name="connsiteX13" fmla="*/ 100013 w 342900"/>
                  <a:gd name="connsiteY13" fmla="*/ 361987 h 361987"/>
                  <a:gd name="connsiteX14" fmla="*/ 33338 w 342900"/>
                  <a:gd name="connsiteY14" fmla="*/ 361987 h 361987"/>
                  <a:gd name="connsiteX15" fmla="*/ 0 w 342900"/>
                  <a:gd name="connsiteY15" fmla="*/ 328650 h 361987"/>
                  <a:gd name="connsiteX16" fmla="*/ 0 w 342900"/>
                  <a:gd name="connsiteY16" fmla="*/ 151297 h 361987"/>
                  <a:gd name="connsiteX17" fmla="*/ 15231 w 342900"/>
                  <a:gd name="connsiteY17" fmla="*/ 118530 h 361987"/>
                  <a:gd name="connsiteX18" fmla="*/ 143818 w 342900"/>
                  <a:gd name="connsiteY18" fmla="*/ 10095 h 361987"/>
                  <a:gd name="connsiteX19" fmla="*/ 180661 w 342900"/>
                  <a:gd name="connsiteY19" fmla="*/ 31940 h 361987"/>
                  <a:gd name="connsiteX20" fmla="*/ 162239 w 342900"/>
                  <a:gd name="connsiteY20" fmla="*/ 31940 h 361987"/>
                  <a:gd name="connsiteX21" fmla="*/ 33652 w 342900"/>
                  <a:gd name="connsiteY21" fmla="*/ 140375 h 361987"/>
                  <a:gd name="connsiteX22" fmla="*/ 28575 w 342900"/>
                  <a:gd name="connsiteY22" fmla="*/ 151297 h 361987"/>
                  <a:gd name="connsiteX23" fmla="*/ 28575 w 342900"/>
                  <a:gd name="connsiteY23" fmla="*/ 328650 h 361987"/>
                  <a:gd name="connsiteX24" fmla="*/ 33338 w 342900"/>
                  <a:gd name="connsiteY24" fmla="*/ 333412 h 361987"/>
                  <a:gd name="connsiteX25" fmla="*/ 100013 w 342900"/>
                  <a:gd name="connsiteY25" fmla="*/ 333412 h 361987"/>
                  <a:gd name="connsiteX26" fmla="*/ 104775 w 342900"/>
                  <a:gd name="connsiteY26" fmla="*/ 328650 h 361987"/>
                  <a:gd name="connsiteX27" fmla="*/ 104775 w 342900"/>
                  <a:gd name="connsiteY27" fmla="*/ 233264 h 361987"/>
                  <a:gd name="connsiteX28" fmla="*/ 138113 w 342900"/>
                  <a:gd name="connsiteY28" fmla="*/ 199927 h 361987"/>
                  <a:gd name="connsiteX29" fmla="*/ 204788 w 342900"/>
                  <a:gd name="connsiteY29" fmla="*/ 199927 h 361987"/>
                  <a:gd name="connsiteX30" fmla="*/ 238125 w 342900"/>
                  <a:gd name="connsiteY30" fmla="*/ 233264 h 361987"/>
                  <a:gd name="connsiteX31" fmla="*/ 238125 w 342900"/>
                  <a:gd name="connsiteY31" fmla="*/ 328650 h 361987"/>
                  <a:gd name="connsiteX32" fmla="*/ 242888 w 342900"/>
                  <a:gd name="connsiteY32" fmla="*/ 333412 h 361987"/>
                  <a:gd name="connsiteX33" fmla="*/ 309563 w 342900"/>
                  <a:gd name="connsiteY33" fmla="*/ 333412 h 361987"/>
                  <a:gd name="connsiteX34" fmla="*/ 314325 w 342900"/>
                  <a:gd name="connsiteY34" fmla="*/ 328650 h 361987"/>
                  <a:gd name="connsiteX35" fmla="*/ 314325 w 342900"/>
                  <a:gd name="connsiteY35" fmla="*/ 151297 h 361987"/>
                  <a:gd name="connsiteX36" fmla="*/ 309248 w 342900"/>
                  <a:gd name="connsiteY36" fmla="*/ 140375 h 361987"/>
                  <a:gd name="connsiteX37" fmla="*/ 180661 w 342900"/>
                  <a:gd name="connsiteY37" fmla="*/ 31940 h 36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42900" h="361987">
                    <a:moveTo>
                      <a:pt x="143818" y="10095"/>
                    </a:moveTo>
                    <a:cubicBezTo>
                      <a:pt x="159780" y="-3365"/>
                      <a:pt x="183120" y="-3365"/>
                      <a:pt x="199082" y="10095"/>
                    </a:cubicBezTo>
                    <a:lnTo>
                      <a:pt x="327670" y="118530"/>
                    </a:lnTo>
                    <a:cubicBezTo>
                      <a:pt x="337326" y="126674"/>
                      <a:pt x="342900" y="138664"/>
                      <a:pt x="342900" y="151297"/>
                    </a:cubicBezTo>
                    <a:lnTo>
                      <a:pt x="342900" y="328650"/>
                    </a:lnTo>
                    <a:cubicBezTo>
                      <a:pt x="342900" y="347061"/>
                      <a:pt x="327974" y="361987"/>
                      <a:pt x="309563" y="361987"/>
                    </a:cubicBezTo>
                    <a:lnTo>
                      <a:pt x="242888" y="361987"/>
                    </a:lnTo>
                    <a:cubicBezTo>
                      <a:pt x="224476" y="361987"/>
                      <a:pt x="209550" y="347061"/>
                      <a:pt x="209550" y="328650"/>
                    </a:cubicBezTo>
                    <a:lnTo>
                      <a:pt x="209550" y="233264"/>
                    </a:lnTo>
                    <a:cubicBezTo>
                      <a:pt x="209550" y="230635"/>
                      <a:pt x="207418" y="228502"/>
                      <a:pt x="204788" y="228502"/>
                    </a:cubicBezTo>
                    <a:lnTo>
                      <a:pt x="138113" y="228502"/>
                    </a:lnTo>
                    <a:cubicBezTo>
                      <a:pt x="135482" y="228502"/>
                      <a:pt x="133350" y="230635"/>
                      <a:pt x="133350" y="233264"/>
                    </a:cubicBezTo>
                    <a:lnTo>
                      <a:pt x="133350" y="328650"/>
                    </a:lnTo>
                    <a:cubicBezTo>
                      <a:pt x="133350" y="347061"/>
                      <a:pt x="118424" y="361987"/>
                      <a:pt x="100013" y="361987"/>
                    </a:cubicBezTo>
                    <a:lnTo>
                      <a:pt x="33338" y="361987"/>
                    </a:lnTo>
                    <a:cubicBezTo>
                      <a:pt x="14926" y="361987"/>
                      <a:pt x="0" y="347061"/>
                      <a:pt x="0" y="328650"/>
                    </a:cubicBezTo>
                    <a:lnTo>
                      <a:pt x="0" y="151297"/>
                    </a:lnTo>
                    <a:cubicBezTo>
                      <a:pt x="0" y="138664"/>
                      <a:pt x="5573" y="126674"/>
                      <a:pt x="15231" y="118530"/>
                    </a:cubicBezTo>
                    <a:lnTo>
                      <a:pt x="143818" y="10095"/>
                    </a:lnTo>
                    <a:close/>
                    <a:moveTo>
                      <a:pt x="180661" y="31940"/>
                    </a:moveTo>
                    <a:cubicBezTo>
                      <a:pt x="175340" y="27453"/>
                      <a:pt x="167560" y="27453"/>
                      <a:pt x="162239" y="31940"/>
                    </a:cubicBezTo>
                    <a:lnTo>
                      <a:pt x="33652" y="140375"/>
                    </a:lnTo>
                    <a:cubicBezTo>
                      <a:pt x="30433" y="143089"/>
                      <a:pt x="28575" y="147086"/>
                      <a:pt x="28575" y="151297"/>
                    </a:cubicBezTo>
                    <a:lnTo>
                      <a:pt x="28575" y="328650"/>
                    </a:lnTo>
                    <a:cubicBezTo>
                      <a:pt x="28575" y="331280"/>
                      <a:pt x="30707" y="333412"/>
                      <a:pt x="33338" y="333412"/>
                    </a:cubicBezTo>
                    <a:lnTo>
                      <a:pt x="100013" y="333412"/>
                    </a:lnTo>
                    <a:cubicBezTo>
                      <a:pt x="102643" y="333412"/>
                      <a:pt x="104775" y="331280"/>
                      <a:pt x="104775" y="328650"/>
                    </a:cubicBezTo>
                    <a:lnTo>
                      <a:pt x="104775" y="233264"/>
                    </a:lnTo>
                    <a:cubicBezTo>
                      <a:pt x="104775" y="214852"/>
                      <a:pt x="119701" y="199927"/>
                      <a:pt x="138113" y="199927"/>
                    </a:cubicBezTo>
                    <a:lnTo>
                      <a:pt x="204788" y="199927"/>
                    </a:lnTo>
                    <a:cubicBezTo>
                      <a:pt x="223199" y="199927"/>
                      <a:pt x="238125" y="214852"/>
                      <a:pt x="238125" y="233264"/>
                    </a:cubicBezTo>
                    <a:lnTo>
                      <a:pt x="238125" y="328650"/>
                    </a:lnTo>
                    <a:cubicBezTo>
                      <a:pt x="238125" y="331280"/>
                      <a:pt x="240257" y="333412"/>
                      <a:pt x="242888" y="333412"/>
                    </a:cubicBezTo>
                    <a:lnTo>
                      <a:pt x="309563" y="333412"/>
                    </a:lnTo>
                    <a:cubicBezTo>
                      <a:pt x="312193" y="333412"/>
                      <a:pt x="314325" y="331280"/>
                      <a:pt x="314325" y="328650"/>
                    </a:cubicBezTo>
                    <a:lnTo>
                      <a:pt x="314325" y="151297"/>
                    </a:lnTo>
                    <a:cubicBezTo>
                      <a:pt x="314325" y="147086"/>
                      <a:pt x="312468" y="143089"/>
                      <a:pt x="309248" y="140375"/>
                    </a:cubicBezTo>
                    <a:lnTo>
                      <a:pt x="180661" y="31940"/>
                    </a:lnTo>
                    <a:close/>
                  </a:path>
                </a:pathLst>
              </a:custGeom>
              <a:solidFill>
                <a:schemeClr val="bg1"/>
              </a:solidFill>
              <a:ln w="19050" cap="flat">
                <a:noFill/>
                <a:prstDash val="solid"/>
                <a:miter/>
              </a:ln>
            </p:spPr>
            <p:txBody>
              <a:bodyPr rtlCol="0" anchor="ctr"/>
              <a:lstStyle/>
              <a:p>
                <a:endParaRPr lang="en-US"/>
              </a:p>
            </p:txBody>
          </p:sp>
        </p:grpSp>
        <p:sp>
          <p:nvSpPr>
            <p:cNvPr id="7" name="TextBox 6">
              <a:hlinkClick r:id="" action="ppaction://hlinkshowjump?jump=previousslide"/>
              <a:extLst>
                <a:ext uri="{FF2B5EF4-FFF2-40B4-BE49-F238E27FC236}">
                  <a16:creationId xmlns:a16="http://schemas.microsoft.com/office/drawing/2014/main" id="{B87742CD-719E-0085-3571-D0A8BC72671F}"/>
                </a:ext>
              </a:extLst>
            </p:cNvPr>
            <p:cNvSpPr txBox="1"/>
            <p:nvPr/>
          </p:nvSpPr>
          <p:spPr>
            <a:xfrm>
              <a:off x="685800" y="6552456"/>
              <a:ext cx="310983" cy="153888"/>
            </a:xfrm>
            <a:prstGeom prst="rect">
              <a:avLst/>
            </a:prstGeom>
            <a:noFill/>
          </p:spPr>
          <p:txBody>
            <a:bodyPr wrap="none" lIns="0" tIns="0" rIns="0" bIns="0" rtlCol="0">
              <a:spAutoFit/>
            </a:bodyPr>
            <a:lstStyle/>
            <a:p>
              <a:pPr algn="l"/>
              <a:r>
                <a:rPr lang="en-US" sz="1000"/>
                <a:t>BACK</a:t>
              </a:r>
            </a:p>
          </p:txBody>
        </p:sp>
        <p:sp>
          <p:nvSpPr>
            <p:cNvPr id="8" name="TextBox 7">
              <a:hlinkClick r:id="" action="ppaction://hlinkshowjump?jump=nextslide"/>
              <a:extLst>
                <a:ext uri="{FF2B5EF4-FFF2-40B4-BE49-F238E27FC236}">
                  <a16:creationId xmlns:a16="http://schemas.microsoft.com/office/drawing/2014/main" id="{F8A683CD-9A33-DCFE-6625-A9BB7CBC4625}"/>
                </a:ext>
              </a:extLst>
            </p:cNvPr>
            <p:cNvSpPr txBox="1"/>
            <p:nvPr/>
          </p:nvSpPr>
          <p:spPr>
            <a:xfrm>
              <a:off x="1225383" y="6552456"/>
              <a:ext cx="302968" cy="153888"/>
            </a:xfrm>
            <a:prstGeom prst="rect">
              <a:avLst/>
            </a:prstGeom>
            <a:noFill/>
          </p:spPr>
          <p:txBody>
            <a:bodyPr wrap="none" lIns="0" tIns="0" rIns="0" bIns="0" rtlCol="0">
              <a:spAutoFit/>
            </a:bodyPr>
            <a:lstStyle/>
            <a:p>
              <a:pPr algn="l"/>
              <a:r>
                <a:rPr lang="en-US" sz="1000"/>
                <a:t>NEXT</a:t>
              </a:r>
            </a:p>
          </p:txBody>
        </p:sp>
        <p:cxnSp>
          <p:nvCxnSpPr>
            <p:cNvPr id="9" name="Straight Connector 8">
              <a:extLst>
                <a:ext uri="{FF2B5EF4-FFF2-40B4-BE49-F238E27FC236}">
                  <a16:creationId xmlns:a16="http://schemas.microsoft.com/office/drawing/2014/main" id="{A59AA450-0DB1-A903-7E9E-3A3FD1AE0DDC}"/>
                </a:ext>
              </a:extLst>
            </p:cNvPr>
            <p:cNvCxnSpPr>
              <a:cxnSpLocks/>
            </p:cNvCxnSpPr>
            <p:nvPr/>
          </p:nvCxnSpPr>
          <p:spPr>
            <a:xfrm>
              <a:off x="1111083" y="6515100"/>
              <a:ext cx="0" cy="22860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A3154A9-D5C8-31CB-4F22-676729CAF014}"/>
                </a:ext>
              </a:extLst>
            </p:cNvPr>
            <p:cNvSpPr>
              <a:spLocks noChangeAspect="1"/>
            </p:cNvSpPr>
            <p:nvPr/>
          </p:nvSpPr>
          <p:spPr bwMode="auto">
            <a:xfrm>
              <a:off x="11734800" y="6400800"/>
              <a:ext cx="457200" cy="4572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fld id="{D00FA263-8293-7B45-AEF0-974821FF3FC3}" type="slidenum">
                <a:rPr lang="en-US" sz="1000" smtClean="0">
                  <a:solidFill>
                    <a:schemeClr val="tx1"/>
                  </a:solidFill>
                  <a:ea typeface="Segoe UI" pitchFamily="34" charset="0"/>
                  <a:cs typeface="Segoe UI" pitchFamily="34" charset="0"/>
                </a:rPr>
                <a:t>3</a:t>
              </a:fld>
              <a:endParaRPr lang="en-US" sz="1000">
                <a:solidFill>
                  <a:schemeClr val="tx1"/>
                </a:solidFill>
                <a:ea typeface="Segoe UI" pitchFamily="34" charset="0"/>
                <a:cs typeface="Segoe UI" pitchFamily="34" charset="0"/>
              </a:endParaRPr>
            </a:p>
          </p:txBody>
        </p:sp>
      </p:grpSp>
    </p:spTree>
    <p:extLst>
      <p:ext uri="{BB962C8B-B14F-4D97-AF65-F5344CB8AC3E}">
        <p14:creationId xmlns:p14="http://schemas.microsoft.com/office/powerpoint/2010/main" val="4033033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9DF60013-766C-9038-2FA1-958D246415B6}"/>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4006" y="0"/>
            <a:ext cx="6078035" cy="6858000"/>
          </a:xfrm>
          <a:prstGeom prst="rect">
            <a:avLst/>
          </a:prstGeom>
        </p:spPr>
      </p:pic>
      <p:sp>
        <p:nvSpPr>
          <p:cNvPr id="69" name="Rectangle 68">
            <a:extLst>
              <a:ext uri="{FF2B5EF4-FFF2-40B4-BE49-F238E27FC236}">
                <a16:creationId xmlns:a16="http://schemas.microsoft.com/office/drawing/2014/main" id="{EB1508C3-ECED-9364-5754-B922FFEBF9EE}"/>
              </a:ext>
            </a:extLst>
          </p:cNvPr>
          <p:cNvSpPr/>
          <p:nvPr/>
        </p:nvSpPr>
        <p:spPr bwMode="auto">
          <a:xfrm>
            <a:off x="6096000" y="0"/>
            <a:ext cx="6108323" cy="6858000"/>
          </a:xfrm>
          <a:prstGeom prst="rect">
            <a:avLst/>
          </a:prstGeom>
          <a:solidFill>
            <a:srgbClr val="2A446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accent4"/>
              </a:solidFill>
              <a:ea typeface="Segoe UI" pitchFamily="34" charset="0"/>
              <a:cs typeface="Segoe UI" pitchFamily="34" charset="0"/>
            </a:endParaRPr>
          </a:p>
        </p:txBody>
      </p:sp>
      <p:sp>
        <p:nvSpPr>
          <p:cNvPr id="70" name="Rounded Rectangle 69">
            <a:extLst>
              <a:ext uri="{FF2B5EF4-FFF2-40B4-BE49-F238E27FC236}">
                <a16:creationId xmlns:a16="http://schemas.microsoft.com/office/drawing/2014/main" id="{7A1A92F5-1A3B-BF5C-1054-1C22335D0222}"/>
              </a:ext>
            </a:extLst>
          </p:cNvPr>
          <p:cNvSpPr/>
          <p:nvPr/>
        </p:nvSpPr>
        <p:spPr bwMode="auto">
          <a:xfrm>
            <a:off x="8010939" y="1743307"/>
            <a:ext cx="3592798" cy="4312672"/>
          </a:xfrm>
          <a:prstGeom prst="roundRect">
            <a:avLst>
              <a:gd name="adj" fmla="val 1039"/>
            </a:avLst>
          </a:prstGeom>
          <a:solidFill>
            <a:srgbClr val="FFFFFF"/>
          </a:solidFill>
          <a:ln>
            <a:noFill/>
            <a:headEnd type="none" w="med" len="med"/>
            <a:tailEnd type="none" w="med" len="med"/>
          </a:ln>
          <a:effectLst>
            <a:outerShdw blurRad="190500" algn="ctr" rotWithShape="0">
              <a:schemeClr val="tx1">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80160" tIns="182880" rIns="182880" bIns="182880" numCol="1" spcCol="0" rtlCol="0" fromWordArt="0" anchor="ctr" anchorCtr="0" forceAA="0" compatLnSpc="1">
            <a:prstTxWarp prst="textNoShape">
              <a:avLst/>
            </a:prstTxWarp>
            <a:noAutofit/>
          </a:bodyPr>
          <a:lstStyle/>
          <a:p>
            <a:pPr defTabSz="932472" fontAlgn="base">
              <a:spcBef>
                <a:spcPct val="0"/>
              </a:spcBef>
              <a:spcAft>
                <a:spcPct val="0"/>
              </a:spcAft>
            </a:pPr>
            <a:endParaRPr lang="en-US" sz="1100" baseline="30000">
              <a:solidFill>
                <a:schemeClr val="tx2"/>
              </a:solidFill>
            </a:endParaRPr>
          </a:p>
        </p:txBody>
      </p:sp>
      <p:sp>
        <p:nvSpPr>
          <p:cNvPr id="71" name="Rounded Rectangle 70">
            <a:extLst>
              <a:ext uri="{FF2B5EF4-FFF2-40B4-BE49-F238E27FC236}">
                <a16:creationId xmlns:a16="http://schemas.microsoft.com/office/drawing/2014/main" id="{627C53CA-7627-1BE2-A806-B0ADC6D2E4C0}"/>
              </a:ext>
            </a:extLst>
          </p:cNvPr>
          <p:cNvSpPr/>
          <p:nvPr/>
        </p:nvSpPr>
        <p:spPr bwMode="auto">
          <a:xfrm>
            <a:off x="588263" y="1743307"/>
            <a:ext cx="7094685" cy="4312672"/>
          </a:xfrm>
          <a:prstGeom prst="roundRect">
            <a:avLst>
              <a:gd name="adj" fmla="val 1039"/>
            </a:avLst>
          </a:prstGeom>
          <a:solidFill>
            <a:srgbClr val="FFFFFF"/>
          </a:solidFill>
          <a:ln>
            <a:noFill/>
            <a:headEnd type="none" w="med" len="med"/>
            <a:tailEnd type="none" w="med" len="med"/>
          </a:ln>
          <a:effectLst>
            <a:outerShdw blurRad="190500" algn="ctr" rotWithShape="0">
              <a:schemeClr val="tx1">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80160" tIns="182880" rIns="182880" bIns="182880" numCol="1" spcCol="0" rtlCol="0" fromWordArt="0" anchor="ctr" anchorCtr="0" forceAA="0" compatLnSpc="1">
            <a:prstTxWarp prst="textNoShape">
              <a:avLst/>
            </a:prstTxWarp>
            <a:noAutofit/>
          </a:bodyPr>
          <a:lstStyle/>
          <a:p>
            <a:pPr defTabSz="932472" fontAlgn="base">
              <a:spcBef>
                <a:spcPct val="0"/>
              </a:spcBef>
              <a:spcAft>
                <a:spcPct val="0"/>
              </a:spcAft>
            </a:pPr>
            <a:endParaRPr lang="en-US" sz="1100" baseline="30000">
              <a:solidFill>
                <a:schemeClr val="tx2"/>
              </a:solidFill>
            </a:endParaRPr>
          </a:p>
        </p:txBody>
      </p:sp>
      <p:sp>
        <p:nvSpPr>
          <p:cNvPr id="72" name="Title 1">
            <a:extLst>
              <a:ext uri="{FF2B5EF4-FFF2-40B4-BE49-F238E27FC236}">
                <a16:creationId xmlns:a16="http://schemas.microsoft.com/office/drawing/2014/main" id="{5FFDC2FA-FCD4-7FA6-E185-6761E5136567}"/>
              </a:ext>
            </a:extLst>
          </p:cNvPr>
          <p:cNvSpPr>
            <a:spLocks noGrp="1"/>
          </p:cNvSpPr>
          <p:nvPr>
            <p:ph type="title"/>
          </p:nvPr>
        </p:nvSpPr>
        <p:spPr>
          <a:xfrm>
            <a:off x="588263" y="457200"/>
            <a:ext cx="4105657" cy="984885"/>
          </a:xfrm>
        </p:spPr>
        <p:txBody>
          <a:bodyPr/>
          <a:lstStyle/>
          <a:p>
            <a:r>
              <a:rPr lang="en-US" sz="3200">
                <a:solidFill>
                  <a:schemeClr val="tx2"/>
                </a:solidFill>
              </a:rPr>
              <a:t>Introducing Copilot Chat and agents</a:t>
            </a:r>
          </a:p>
        </p:txBody>
      </p:sp>
      <p:sp>
        <p:nvSpPr>
          <p:cNvPr id="73" name="Content Placeholder 2">
            <a:extLst>
              <a:ext uri="{FF2B5EF4-FFF2-40B4-BE49-F238E27FC236}">
                <a16:creationId xmlns:a16="http://schemas.microsoft.com/office/drawing/2014/main" id="{AF4B4767-77C1-72F6-76D4-D8B83124262A}"/>
              </a:ext>
            </a:extLst>
          </p:cNvPr>
          <p:cNvSpPr>
            <a:spLocks noGrp="1"/>
          </p:cNvSpPr>
          <p:nvPr>
            <p:ph idx="1"/>
          </p:nvPr>
        </p:nvSpPr>
        <p:spPr>
          <a:xfrm>
            <a:off x="827983" y="1951410"/>
            <a:ext cx="2828877" cy="3955481"/>
          </a:xfrm>
        </p:spPr>
        <p:txBody>
          <a:bodyPr>
            <a:noAutofit/>
          </a:bodyPr>
          <a:lstStyle/>
          <a:p>
            <a:pPr marL="0" indent="0">
              <a:spcAft>
                <a:spcPts val="600"/>
              </a:spcAft>
              <a:buNone/>
            </a:pPr>
            <a:r>
              <a:rPr lang="en-US" sz="1400" b="1">
                <a:solidFill>
                  <a:schemeClr val="accent3"/>
                </a:solidFill>
                <a:latin typeface="Segoe Sans Display Semibold" pitchFamily="2" charset="0"/>
                <a:cs typeface="Segoe Sans Display Semibold" pitchFamily="2" charset="0"/>
              </a:rPr>
              <a:t>Copilot Chat</a:t>
            </a:r>
          </a:p>
          <a:p>
            <a:pPr marL="0" indent="0">
              <a:spcAft>
                <a:spcPts val="600"/>
              </a:spcAft>
              <a:buNone/>
            </a:pPr>
            <a:r>
              <a:rPr lang="en-US" sz="1200"/>
              <a:t>Growing businesses need the opportunity to test different AI use cases before fully investing in solutions that may not fit their needs. Microsoft understands this and has now released Copilot Chat to give every organization the opportunity to test next-generation AI for specific business use cases.</a:t>
            </a:r>
          </a:p>
          <a:p>
            <a:pPr marL="0" indent="0">
              <a:spcAft>
                <a:spcPts val="600"/>
              </a:spcAft>
              <a:buNone/>
            </a:pPr>
            <a:r>
              <a:rPr lang="en-US" sz="1200"/>
              <a:t>Copilot Chat is </a:t>
            </a:r>
            <a:r>
              <a:rPr lang="en-US" sz="1200" b="1">
                <a:latin typeface="Segoe Sans Display Semibold" pitchFamily="2" charset="0"/>
                <a:cs typeface="Segoe Sans Display Semibold" pitchFamily="2" charset="0"/>
              </a:rPr>
              <a:t>a free and secure </a:t>
            </a:r>
            <a:r>
              <a:rPr lang="en-US" sz="1200"/>
              <a:t>AI chat solution that gives your employees at your growing business a standardized AI experience as you implement transformational strategies.</a:t>
            </a:r>
            <a:endParaRPr lang="en-US" sz="1200" b="1"/>
          </a:p>
        </p:txBody>
      </p:sp>
      <p:sp>
        <p:nvSpPr>
          <p:cNvPr id="74" name="Content Placeholder 2">
            <a:extLst>
              <a:ext uri="{FF2B5EF4-FFF2-40B4-BE49-F238E27FC236}">
                <a16:creationId xmlns:a16="http://schemas.microsoft.com/office/drawing/2014/main" id="{95043821-868D-77FF-AABD-E8624B1EC00B}"/>
              </a:ext>
            </a:extLst>
          </p:cNvPr>
          <p:cNvSpPr txBox="1">
            <a:spLocks/>
          </p:cNvSpPr>
          <p:nvPr/>
        </p:nvSpPr>
        <p:spPr>
          <a:xfrm>
            <a:off x="4184264" y="2209536"/>
            <a:ext cx="3062632" cy="3697356"/>
          </a:xfrm>
          <a:prstGeom prst="rect">
            <a:avLst/>
          </a:prstGeom>
        </p:spPr>
        <p:txBody>
          <a:bodyPr vert="horz" wrap="square" lIns="0" tIns="0" rIns="0" bIns="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600"/>
              </a:spcAft>
              <a:buFont typeface="Wingdings" panose="05000000000000000000" pitchFamily="2" charset="2"/>
              <a:buNone/>
            </a:pPr>
            <a:r>
              <a:rPr lang="en-US" sz="1200"/>
              <a:t>Users have access to:</a:t>
            </a:r>
          </a:p>
          <a:p>
            <a:pPr marL="428625" lvl="2" indent="0">
              <a:spcAft>
                <a:spcPts val="600"/>
              </a:spcAft>
              <a:buNone/>
            </a:pPr>
            <a:r>
              <a:rPr lang="en-US" sz="1100" b="1">
                <a:latin typeface="Segoe Sans Display Semibold" pitchFamily="2" charset="0"/>
                <a:cs typeface="Segoe Sans Display Semibold" pitchFamily="2" charset="0"/>
              </a:rPr>
              <a:t>Free, secure AI chat </a:t>
            </a:r>
            <a:r>
              <a:rPr lang="en-US" sz="1100"/>
              <a:t>powered by GPT-4o so they can complete market research, draft documents, prepare for meetings, upload files, and collaborate across teams.</a:t>
            </a:r>
          </a:p>
          <a:p>
            <a:pPr marL="428625" lvl="2" indent="0">
              <a:spcAft>
                <a:spcPts val="600"/>
              </a:spcAft>
              <a:buNone/>
            </a:pPr>
            <a:r>
              <a:rPr lang="en-US" sz="1100" b="1">
                <a:latin typeface="Segoe Sans Display Semibold" pitchFamily="2" charset="0"/>
                <a:cs typeface="Segoe Sans Display Semibold" pitchFamily="2" charset="0"/>
              </a:rPr>
              <a:t>Agents</a:t>
            </a:r>
            <a:r>
              <a:rPr lang="en-US" sz="1100"/>
              <a:t> that are accessible right in the chat. Using natural language, users can easily create agents that automate repetitive tasks and business processes.</a:t>
            </a:r>
          </a:p>
          <a:p>
            <a:pPr marL="428625" lvl="2" indent="0">
              <a:spcAft>
                <a:spcPts val="600"/>
              </a:spcAft>
              <a:buNone/>
            </a:pPr>
            <a:r>
              <a:rPr lang="en-US" sz="1100" b="1">
                <a:latin typeface="Segoe Sans Display Semibold" pitchFamily="2" charset="0"/>
                <a:cs typeface="Segoe Sans Display Semibold" pitchFamily="2" charset="0"/>
              </a:rPr>
              <a:t>IT controls</a:t>
            </a:r>
            <a:r>
              <a:rPr lang="en-US" sz="1100"/>
              <a:t>, including enterprise data protection and agent management.</a:t>
            </a:r>
          </a:p>
          <a:p>
            <a:pPr marL="0" indent="0">
              <a:spcAft>
                <a:spcPts val="600"/>
              </a:spcAft>
              <a:buFont typeface="Wingdings" panose="05000000000000000000" pitchFamily="2" charset="2"/>
              <a:buNone/>
            </a:pPr>
            <a:r>
              <a:rPr lang="en-US" sz="1200"/>
              <a:t>Provide your employees with foundational AI functionality and opportunities to familiarize themselves with prompting best practices as you identify additional scenarios where Copilot can improve processes for your organization.</a:t>
            </a:r>
            <a:endParaRPr lang="en-US" sz="1200" b="1"/>
          </a:p>
        </p:txBody>
      </p:sp>
      <p:sp>
        <p:nvSpPr>
          <p:cNvPr id="75" name="Content Placeholder 2">
            <a:extLst>
              <a:ext uri="{FF2B5EF4-FFF2-40B4-BE49-F238E27FC236}">
                <a16:creationId xmlns:a16="http://schemas.microsoft.com/office/drawing/2014/main" id="{36187D3C-A6D7-8BB2-7B10-B3A66A963C73}"/>
              </a:ext>
            </a:extLst>
          </p:cNvPr>
          <p:cNvSpPr txBox="1">
            <a:spLocks/>
          </p:cNvSpPr>
          <p:nvPr/>
        </p:nvSpPr>
        <p:spPr>
          <a:xfrm>
            <a:off x="8208521" y="1951411"/>
            <a:ext cx="3011556" cy="38660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336"/>
              </a:spcBef>
              <a:spcAft>
                <a:spcPts val="600"/>
              </a:spcAft>
              <a:buNone/>
            </a:pPr>
            <a:r>
              <a:rPr lang="en-US" sz="1400" b="1">
                <a:solidFill>
                  <a:schemeClr val="accent3"/>
                </a:solidFill>
                <a:latin typeface="Segoe Sans Display Semibold" pitchFamily="2" charset="0"/>
                <a:cs typeface="Segoe Sans Display Semibold" pitchFamily="2" charset="0"/>
              </a:rPr>
              <a:t>Agents</a:t>
            </a:r>
            <a:endParaRPr lang="en-US" sz="1200" b="1">
              <a:solidFill>
                <a:schemeClr val="accent3"/>
              </a:solidFill>
              <a:latin typeface="Segoe Sans Display Semibold" pitchFamily="2" charset="0"/>
              <a:cs typeface="Segoe Sans Display Semibold" pitchFamily="2" charset="0"/>
            </a:endParaRPr>
          </a:p>
          <a:p>
            <a:pPr marL="0" indent="0">
              <a:spcBef>
                <a:spcPts val="336"/>
              </a:spcBef>
              <a:spcAft>
                <a:spcPts val="600"/>
              </a:spcAft>
              <a:buNone/>
            </a:pPr>
            <a:r>
              <a:rPr lang="en-US" sz="1200"/>
              <a:t>Using prebuilt agents or creating agents with Copilot Studio is another way that you can reimagine critical business processes that support your employees, teams, and entire organization.</a:t>
            </a:r>
          </a:p>
          <a:p>
            <a:pPr marL="0" indent="0">
              <a:spcBef>
                <a:spcPts val="336"/>
              </a:spcBef>
              <a:spcAft>
                <a:spcPts val="600"/>
              </a:spcAft>
              <a:buNone/>
            </a:pPr>
            <a:r>
              <a:rPr lang="en-US" sz="1200"/>
              <a:t>With agents, users can:</a:t>
            </a:r>
          </a:p>
          <a:p>
            <a:pPr marL="457200" lvl="1" indent="0">
              <a:spcBef>
                <a:spcPts val="336"/>
              </a:spcBef>
              <a:spcAft>
                <a:spcPts val="600"/>
              </a:spcAft>
              <a:buNone/>
            </a:pPr>
            <a:r>
              <a:rPr lang="en-US" sz="1100" b="1">
                <a:latin typeface="Segoe Sans Display Semibold" pitchFamily="2" charset="0"/>
                <a:cs typeface="Segoe Sans Display Semibold" pitchFamily="2" charset="0"/>
              </a:rPr>
              <a:t>Automate workflows </a:t>
            </a:r>
            <a:r>
              <a:rPr lang="en-US" sz="1100"/>
              <a:t>like submitting expenses, hiring processes, and updating benefits information.</a:t>
            </a:r>
          </a:p>
          <a:p>
            <a:pPr marL="457200" lvl="1" indent="0">
              <a:spcBef>
                <a:spcPts val="336"/>
              </a:spcBef>
              <a:spcAft>
                <a:spcPts val="600"/>
              </a:spcAft>
              <a:buNone/>
            </a:pPr>
            <a:r>
              <a:rPr lang="en-US" sz="1100" b="1">
                <a:latin typeface="Segoe Sans Display Semibold" pitchFamily="2" charset="0"/>
                <a:cs typeface="Segoe Sans Display Semibold" pitchFamily="2" charset="0"/>
              </a:rPr>
              <a:t>Complete tasks </a:t>
            </a:r>
            <a:r>
              <a:rPr lang="en-US" sz="1100"/>
              <a:t>by prompting agents using connectors, workflows, custom topics, and AI prompts.</a:t>
            </a:r>
          </a:p>
          <a:p>
            <a:pPr marL="0" indent="0">
              <a:spcBef>
                <a:spcPts val="336"/>
              </a:spcBef>
              <a:spcAft>
                <a:spcPts val="600"/>
              </a:spcAft>
              <a:buNone/>
            </a:pPr>
            <a:r>
              <a:rPr lang="en-US" sz="1200"/>
              <a:t>Additionally, agents do not require users to be technical experts. Agents can be securely created and published directly in the Microsoft 365 apps your employees use the most often with access only given to specific users or groups.</a:t>
            </a:r>
          </a:p>
        </p:txBody>
      </p:sp>
      <p:pic>
        <p:nvPicPr>
          <p:cNvPr id="76" name="Graphic 75">
            <a:extLst>
              <a:ext uri="{FF2B5EF4-FFF2-40B4-BE49-F238E27FC236}">
                <a16:creationId xmlns:a16="http://schemas.microsoft.com/office/drawing/2014/main" id="{DF295282-CD61-A897-8FAE-A9A612C4BC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26383" y="2499608"/>
            <a:ext cx="367732" cy="367732"/>
          </a:xfrm>
          <a:prstGeom prst="rect">
            <a:avLst/>
          </a:prstGeom>
        </p:spPr>
      </p:pic>
      <p:pic>
        <p:nvPicPr>
          <p:cNvPr id="77" name="Graphic 76">
            <a:extLst>
              <a:ext uri="{FF2B5EF4-FFF2-40B4-BE49-F238E27FC236}">
                <a16:creationId xmlns:a16="http://schemas.microsoft.com/office/drawing/2014/main" id="{43B09114-4D13-AAC2-6BC7-4183DA672A4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96102" y="3225148"/>
            <a:ext cx="398493" cy="398493"/>
          </a:xfrm>
          <a:prstGeom prst="rect">
            <a:avLst/>
          </a:prstGeom>
        </p:spPr>
      </p:pic>
      <p:pic>
        <p:nvPicPr>
          <p:cNvPr id="78" name="Graphic 77">
            <a:extLst>
              <a:ext uri="{FF2B5EF4-FFF2-40B4-BE49-F238E27FC236}">
                <a16:creationId xmlns:a16="http://schemas.microsoft.com/office/drawing/2014/main" id="{E1FA8691-356B-4F0A-B81C-EC2C8A7A0C4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95622" y="3981449"/>
            <a:ext cx="398493" cy="398493"/>
          </a:xfrm>
          <a:prstGeom prst="rect">
            <a:avLst/>
          </a:prstGeom>
        </p:spPr>
      </p:pic>
      <p:pic>
        <p:nvPicPr>
          <p:cNvPr id="79" name="Graphic 78">
            <a:extLst>
              <a:ext uri="{FF2B5EF4-FFF2-40B4-BE49-F238E27FC236}">
                <a16:creationId xmlns:a16="http://schemas.microsoft.com/office/drawing/2014/main" id="{6AA95113-0274-2A5F-D161-1B46CC0BEAF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91156" y="3471950"/>
            <a:ext cx="405583" cy="405583"/>
          </a:xfrm>
          <a:prstGeom prst="rect">
            <a:avLst/>
          </a:prstGeom>
        </p:spPr>
      </p:pic>
      <p:pic>
        <p:nvPicPr>
          <p:cNvPr id="80" name="Graphic 79">
            <a:extLst>
              <a:ext uri="{FF2B5EF4-FFF2-40B4-BE49-F238E27FC236}">
                <a16:creationId xmlns:a16="http://schemas.microsoft.com/office/drawing/2014/main" id="{84DBC2E9-3E7E-C275-C7EE-6331E21F36C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98246" y="4055509"/>
            <a:ext cx="398493" cy="398493"/>
          </a:xfrm>
          <a:prstGeom prst="rect">
            <a:avLst/>
          </a:prstGeom>
        </p:spPr>
      </p:pic>
      <p:sp>
        <p:nvSpPr>
          <p:cNvPr id="81" name="TextBox 80">
            <a:extLst>
              <a:ext uri="{FF2B5EF4-FFF2-40B4-BE49-F238E27FC236}">
                <a16:creationId xmlns:a16="http://schemas.microsoft.com/office/drawing/2014/main" id="{FD2941E4-24A2-2E24-B883-9153D4C81DA7}"/>
              </a:ext>
            </a:extLst>
          </p:cNvPr>
          <p:cNvSpPr txBox="1"/>
          <p:nvPr/>
        </p:nvSpPr>
        <p:spPr>
          <a:xfrm rot="18351925">
            <a:off x="12484608" y="6169152"/>
            <a:ext cx="65" cy="307777"/>
          </a:xfrm>
          <a:prstGeom prst="rect">
            <a:avLst/>
          </a:prstGeom>
          <a:noFill/>
        </p:spPr>
        <p:txBody>
          <a:bodyPr wrap="none" lIns="0" tIns="0" rIns="0" bIns="0" rtlCol="0">
            <a:spAutoFit/>
          </a:bodyPr>
          <a:lstStyle/>
          <a:p>
            <a:pPr algn="l"/>
            <a:endParaRPr lang="en-US" sz="2000" err="1"/>
          </a:p>
        </p:txBody>
      </p:sp>
      <p:grpSp>
        <p:nvGrpSpPr>
          <p:cNvPr id="82" name="Group 81">
            <a:extLst>
              <a:ext uri="{FF2B5EF4-FFF2-40B4-BE49-F238E27FC236}">
                <a16:creationId xmlns:a16="http://schemas.microsoft.com/office/drawing/2014/main" id="{2E01D951-5B11-08B8-3EDC-CF9C8E3663DC}"/>
              </a:ext>
            </a:extLst>
          </p:cNvPr>
          <p:cNvGrpSpPr/>
          <p:nvPr/>
        </p:nvGrpSpPr>
        <p:grpSpPr>
          <a:xfrm>
            <a:off x="0" y="6414868"/>
            <a:ext cx="12192000" cy="457200"/>
            <a:chOff x="0" y="6400800"/>
            <a:chExt cx="12192000" cy="457200"/>
          </a:xfrm>
        </p:grpSpPr>
        <p:sp>
          <p:nvSpPr>
            <p:cNvPr id="83" name="Rectangle 82">
              <a:extLst>
                <a:ext uri="{FF2B5EF4-FFF2-40B4-BE49-F238E27FC236}">
                  <a16:creationId xmlns:a16="http://schemas.microsoft.com/office/drawing/2014/main" id="{4A47028A-3913-EDE5-01F1-34AE27568459}"/>
                </a:ext>
              </a:extLst>
            </p:cNvPr>
            <p:cNvSpPr/>
            <p:nvPr/>
          </p:nvSpPr>
          <p:spPr bwMode="auto">
            <a:xfrm>
              <a:off x="457200" y="6400800"/>
              <a:ext cx="11277600" cy="4572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84" name="Group 83">
              <a:extLst>
                <a:ext uri="{FF2B5EF4-FFF2-40B4-BE49-F238E27FC236}">
                  <a16:creationId xmlns:a16="http://schemas.microsoft.com/office/drawing/2014/main" id="{40754C8D-61DC-E8B4-612E-92062E3DAD6E}"/>
                </a:ext>
              </a:extLst>
            </p:cNvPr>
            <p:cNvGrpSpPr/>
            <p:nvPr/>
          </p:nvGrpSpPr>
          <p:grpSpPr>
            <a:xfrm>
              <a:off x="0" y="6400800"/>
              <a:ext cx="457200" cy="457200"/>
              <a:chOff x="0" y="6400800"/>
              <a:chExt cx="457200" cy="457200"/>
            </a:xfrm>
          </p:grpSpPr>
          <p:sp>
            <p:nvSpPr>
              <p:cNvPr id="89" name="Rectangle 88">
                <a:hlinkClick r:id="" action="ppaction://hlinkshowjump?jump=firstslide"/>
                <a:extLst>
                  <a:ext uri="{FF2B5EF4-FFF2-40B4-BE49-F238E27FC236}">
                    <a16:creationId xmlns:a16="http://schemas.microsoft.com/office/drawing/2014/main" id="{784626D0-3D5F-7ECC-1E31-AC82729D3FEC}"/>
                  </a:ext>
                </a:extLst>
              </p:cNvPr>
              <p:cNvSpPr>
                <a:spLocks noChangeAspect="1"/>
              </p:cNvSpPr>
              <p:nvPr/>
            </p:nvSpPr>
            <p:spPr bwMode="auto">
              <a:xfrm>
                <a:off x="0" y="6400800"/>
                <a:ext cx="457200" cy="457200"/>
              </a:xfrm>
              <a:prstGeom prst="rect">
                <a:avLst/>
              </a:prstGeom>
              <a:solidFill>
                <a:srgbClr val="2A446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0" name="Graphic 5">
                <a:hlinkClick r:id="" action="ppaction://hlinkshowjump?jump=firstslide"/>
                <a:extLst>
                  <a:ext uri="{FF2B5EF4-FFF2-40B4-BE49-F238E27FC236}">
                    <a16:creationId xmlns:a16="http://schemas.microsoft.com/office/drawing/2014/main" id="{D7B055D1-8658-BEB2-AD8D-ED38705B2B97}"/>
                  </a:ext>
                </a:extLst>
              </p:cNvPr>
              <p:cNvSpPr>
                <a:spLocks noChangeAspect="1"/>
              </p:cNvSpPr>
              <p:nvPr/>
            </p:nvSpPr>
            <p:spPr>
              <a:xfrm>
                <a:off x="120327" y="6515100"/>
                <a:ext cx="216546" cy="228600"/>
              </a:xfrm>
              <a:custGeom>
                <a:avLst/>
                <a:gdLst>
                  <a:gd name="connsiteX0" fmla="*/ 143818 w 342900"/>
                  <a:gd name="connsiteY0" fmla="*/ 10095 h 361987"/>
                  <a:gd name="connsiteX1" fmla="*/ 199082 w 342900"/>
                  <a:gd name="connsiteY1" fmla="*/ 10095 h 361987"/>
                  <a:gd name="connsiteX2" fmla="*/ 327670 w 342900"/>
                  <a:gd name="connsiteY2" fmla="*/ 118530 h 361987"/>
                  <a:gd name="connsiteX3" fmla="*/ 342900 w 342900"/>
                  <a:gd name="connsiteY3" fmla="*/ 151297 h 361987"/>
                  <a:gd name="connsiteX4" fmla="*/ 342900 w 342900"/>
                  <a:gd name="connsiteY4" fmla="*/ 328650 h 361987"/>
                  <a:gd name="connsiteX5" fmla="*/ 309563 w 342900"/>
                  <a:gd name="connsiteY5" fmla="*/ 361987 h 361987"/>
                  <a:gd name="connsiteX6" fmla="*/ 242888 w 342900"/>
                  <a:gd name="connsiteY6" fmla="*/ 361987 h 361987"/>
                  <a:gd name="connsiteX7" fmla="*/ 209550 w 342900"/>
                  <a:gd name="connsiteY7" fmla="*/ 328650 h 361987"/>
                  <a:gd name="connsiteX8" fmla="*/ 209550 w 342900"/>
                  <a:gd name="connsiteY8" fmla="*/ 233264 h 361987"/>
                  <a:gd name="connsiteX9" fmla="*/ 204788 w 342900"/>
                  <a:gd name="connsiteY9" fmla="*/ 228502 h 361987"/>
                  <a:gd name="connsiteX10" fmla="*/ 138113 w 342900"/>
                  <a:gd name="connsiteY10" fmla="*/ 228502 h 361987"/>
                  <a:gd name="connsiteX11" fmla="*/ 133350 w 342900"/>
                  <a:gd name="connsiteY11" fmla="*/ 233264 h 361987"/>
                  <a:gd name="connsiteX12" fmla="*/ 133350 w 342900"/>
                  <a:gd name="connsiteY12" fmla="*/ 328650 h 361987"/>
                  <a:gd name="connsiteX13" fmla="*/ 100013 w 342900"/>
                  <a:gd name="connsiteY13" fmla="*/ 361987 h 361987"/>
                  <a:gd name="connsiteX14" fmla="*/ 33338 w 342900"/>
                  <a:gd name="connsiteY14" fmla="*/ 361987 h 361987"/>
                  <a:gd name="connsiteX15" fmla="*/ 0 w 342900"/>
                  <a:gd name="connsiteY15" fmla="*/ 328650 h 361987"/>
                  <a:gd name="connsiteX16" fmla="*/ 0 w 342900"/>
                  <a:gd name="connsiteY16" fmla="*/ 151297 h 361987"/>
                  <a:gd name="connsiteX17" fmla="*/ 15231 w 342900"/>
                  <a:gd name="connsiteY17" fmla="*/ 118530 h 361987"/>
                  <a:gd name="connsiteX18" fmla="*/ 143818 w 342900"/>
                  <a:gd name="connsiteY18" fmla="*/ 10095 h 361987"/>
                  <a:gd name="connsiteX19" fmla="*/ 180661 w 342900"/>
                  <a:gd name="connsiteY19" fmla="*/ 31940 h 361987"/>
                  <a:gd name="connsiteX20" fmla="*/ 162239 w 342900"/>
                  <a:gd name="connsiteY20" fmla="*/ 31940 h 361987"/>
                  <a:gd name="connsiteX21" fmla="*/ 33652 w 342900"/>
                  <a:gd name="connsiteY21" fmla="*/ 140375 h 361987"/>
                  <a:gd name="connsiteX22" fmla="*/ 28575 w 342900"/>
                  <a:gd name="connsiteY22" fmla="*/ 151297 h 361987"/>
                  <a:gd name="connsiteX23" fmla="*/ 28575 w 342900"/>
                  <a:gd name="connsiteY23" fmla="*/ 328650 h 361987"/>
                  <a:gd name="connsiteX24" fmla="*/ 33338 w 342900"/>
                  <a:gd name="connsiteY24" fmla="*/ 333412 h 361987"/>
                  <a:gd name="connsiteX25" fmla="*/ 100013 w 342900"/>
                  <a:gd name="connsiteY25" fmla="*/ 333412 h 361987"/>
                  <a:gd name="connsiteX26" fmla="*/ 104775 w 342900"/>
                  <a:gd name="connsiteY26" fmla="*/ 328650 h 361987"/>
                  <a:gd name="connsiteX27" fmla="*/ 104775 w 342900"/>
                  <a:gd name="connsiteY27" fmla="*/ 233264 h 361987"/>
                  <a:gd name="connsiteX28" fmla="*/ 138113 w 342900"/>
                  <a:gd name="connsiteY28" fmla="*/ 199927 h 361987"/>
                  <a:gd name="connsiteX29" fmla="*/ 204788 w 342900"/>
                  <a:gd name="connsiteY29" fmla="*/ 199927 h 361987"/>
                  <a:gd name="connsiteX30" fmla="*/ 238125 w 342900"/>
                  <a:gd name="connsiteY30" fmla="*/ 233264 h 361987"/>
                  <a:gd name="connsiteX31" fmla="*/ 238125 w 342900"/>
                  <a:gd name="connsiteY31" fmla="*/ 328650 h 361987"/>
                  <a:gd name="connsiteX32" fmla="*/ 242888 w 342900"/>
                  <a:gd name="connsiteY32" fmla="*/ 333412 h 361987"/>
                  <a:gd name="connsiteX33" fmla="*/ 309563 w 342900"/>
                  <a:gd name="connsiteY33" fmla="*/ 333412 h 361987"/>
                  <a:gd name="connsiteX34" fmla="*/ 314325 w 342900"/>
                  <a:gd name="connsiteY34" fmla="*/ 328650 h 361987"/>
                  <a:gd name="connsiteX35" fmla="*/ 314325 w 342900"/>
                  <a:gd name="connsiteY35" fmla="*/ 151297 h 361987"/>
                  <a:gd name="connsiteX36" fmla="*/ 309248 w 342900"/>
                  <a:gd name="connsiteY36" fmla="*/ 140375 h 361987"/>
                  <a:gd name="connsiteX37" fmla="*/ 180661 w 342900"/>
                  <a:gd name="connsiteY37" fmla="*/ 31940 h 36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42900" h="361987">
                    <a:moveTo>
                      <a:pt x="143818" y="10095"/>
                    </a:moveTo>
                    <a:cubicBezTo>
                      <a:pt x="159780" y="-3365"/>
                      <a:pt x="183120" y="-3365"/>
                      <a:pt x="199082" y="10095"/>
                    </a:cubicBezTo>
                    <a:lnTo>
                      <a:pt x="327670" y="118530"/>
                    </a:lnTo>
                    <a:cubicBezTo>
                      <a:pt x="337326" y="126674"/>
                      <a:pt x="342900" y="138664"/>
                      <a:pt x="342900" y="151297"/>
                    </a:cubicBezTo>
                    <a:lnTo>
                      <a:pt x="342900" y="328650"/>
                    </a:lnTo>
                    <a:cubicBezTo>
                      <a:pt x="342900" y="347061"/>
                      <a:pt x="327974" y="361987"/>
                      <a:pt x="309563" y="361987"/>
                    </a:cubicBezTo>
                    <a:lnTo>
                      <a:pt x="242888" y="361987"/>
                    </a:lnTo>
                    <a:cubicBezTo>
                      <a:pt x="224476" y="361987"/>
                      <a:pt x="209550" y="347061"/>
                      <a:pt x="209550" y="328650"/>
                    </a:cubicBezTo>
                    <a:lnTo>
                      <a:pt x="209550" y="233264"/>
                    </a:lnTo>
                    <a:cubicBezTo>
                      <a:pt x="209550" y="230635"/>
                      <a:pt x="207418" y="228502"/>
                      <a:pt x="204788" y="228502"/>
                    </a:cubicBezTo>
                    <a:lnTo>
                      <a:pt x="138113" y="228502"/>
                    </a:lnTo>
                    <a:cubicBezTo>
                      <a:pt x="135482" y="228502"/>
                      <a:pt x="133350" y="230635"/>
                      <a:pt x="133350" y="233264"/>
                    </a:cubicBezTo>
                    <a:lnTo>
                      <a:pt x="133350" y="328650"/>
                    </a:lnTo>
                    <a:cubicBezTo>
                      <a:pt x="133350" y="347061"/>
                      <a:pt x="118424" y="361987"/>
                      <a:pt x="100013" y="361987"/>
                    </a:cubicBezTo>
                    <a:lnTo>
                      <a:pt x="33338" y="361987"/>
                    </a:lnTo>
                    <a:cubicBezTo>
                      <a:pt x="14926" y="361987"/>
                      <a:pt x="0" y="347061"/>
                      <a:pt x="0" y="328650"/>
                    </a:cubicBezTo>
                    <a:lnTo>
                      <a:pt x="0" y="151297"/>
                    </a:lnTo>
                    <a:cubicBezTo>
                      <a:pt x="0" y="138664"/>
                      <a:pt x="5573" y="126674"/>
                      <a:pt x="15231" y="118530"/>
                    </a:cubicBezTo>
                    <a:lnTo>
                      <a:pt x="143818" y="10095"/>
                    </a:lnTo>
                    <a:close/>
                    <a:moveTo>
                      <a:pt x="180661" y="31940"/>
                    </a:moveTo>
                    <a:cubicBezTo>
                      <a:pt x="175340" y="27453"/>
                      <a:pt x="167560" y="27453"/>
                      <a:pt x="162239" y="31940"/>
                    </a:cubicBezTo>
                    <a:lnTo>
                      <a:pt x="33652" y="140375"/>
                    </a:lnTo>
                    <a:cubicBezTo>
                      <a:pt x="30433" y="143089"/>
                      <a:pt x="28575" y="147086"/>
                      <a:pt x="28575" y="151297"/>
                    </a:cubicBezTo>
                    <a:lnTo>
                      <a:pt x="28575" y="328650"/>
                    </a:lnTo>
                    <a:cubicBezTo>
                      <a:pt x="28575" y="331280"/>
                      <a:pt x="30707" y="333412"/>
                      <a:pt x="33338" y="333412"/>
                    </a:cubicBezTo>
                    <a:lnTo>
                      <a:pt x="100013" y="333412"/>
                    </a:lnTo>
                    <a:cubicBezTo>
                      <a:pt x="102643" y="333412"/>
                      <a:pt x="104775" y="331280"/>
                      <a:pt x="104775" y="328650"/>
                    </a:cubicBezTo>
                    <a:lnTo>
                      <a:pt x="104775" y="233264"/>
                    </a:lnTo>
                    <a:cubicBezTo>
                      <a:pt x="104775" y="214852"/>
                      <a:pt x="119701" y="199927"/>
                      <a:pt x="138113" y="199927"/>
                    </a:cubicBezTo>
                    <a:lnTo>
                      <a:pt x="204788" y="199927"/>
                    </a:lnTo>
                    <a:cubicBezTo>
                      <a:pt x="223199" y="199927"/>
                      <a:pt x="238125" y="214852"/>
                      <a:pt x="238125" y="233264"/>
                    </a:cubicBezTo>
                    <a:lnTo>
                      <a:pt x="238125" y="328650"/>
                    </a:lnTo>
                    <a:cubicBezTo>
                      <a:pt x="238125" y="331280"/>
                      <a:pt x="240257" y="333412"/>
                      <a:pt x="242888" y="333412"/>
                    </a:cubicBezTo>
                    <a:lnTo>
                      <a:pt x="309563" y="333412"/>
                    </a:lnTo>
                    <a:cubicBezTo>
                      <a:pt x="312193" y="333412"/>
                      <a:pt x="314325" y="331280"/>
                      <a:pt x="314325" y="328650"/>
                    </a:cubicBezTo>
                    <a:lnTo>
                      <a:pt x="314325" y="151297"/>
                    </a:lnTo>
                    <a:cubicBezTo>
                      <a:pt x="314325" y="147086"/>
                      <a:pt x="312468" y="143089"/>
                      <a:pt x="309248" y="140375"/>
                    </a:cubicBezTo>
                    <a:lnTo>
                      <a:pt x="180661" y="31940"/>
                    </a:lnTo>
                    <a:close/>
                  </a:path>
                </a:pathLst>
              </a:custGeom>
              <a:solidFill>
                <a:schemeClr val="bg1"/>
              </a:solidFill>
              <a:ln w="19050" cap="flat">
                <a:noFill/>
                <a:prstDash val="solid"/>
                <a:miter/>
              </a:ln>
            </p:spPr>
            <p:txBody>
              <a:bodyPr rtlCol="0" anchor="ctr"/>
              <a:lstStyle/>
              <a:p>
                <a:endParaRPr lang="en-US"/>
              </a:p>
            </p:txBody>
          </p:sp>
        </p:grpSp>
        <p:sp>
          <p:nvSpPr>
            <p:cNvPr id="85" name="TextBox 84">
              <a:hlinkClick r:id="" action="ppaction://hlinkshowjump?jump=previousslide"/>
              <a:extLst>
                <a:ext uri="{FF2B5EF4-FFF2-40B4-BE49-F238E27FC236}">
                  <a16:creationId xmlns:a16="http://schemas.microsoft.com/office/drawing/2014/main" id="{5D11826E-D824-EE34-E591-03BE96D95AA5}"/>
                </a:ext>
              </a:extLst>
            </p:cNvPr>
            <p:cNvSpPr txBox="1"/>
            <p:nvPr/>
          </p:nvSpPr>
          <p:spPr>
            <a:xfrm>
              <a:off x="685800" y="6552456"/>
              <a:ext cx="310983" cy="153888"/>
            </a:xfrm>
            <a:prstGeom prst="rect">
              <a:avLst/>
            </a:prstGeom>
            <a:noFill/>
          </p:spPr>
          <p:txBody>
            <a:bodyPr wrap="none" lIns="0" tIns="0" rIns="0" bIns="0" rtlCol="0">
              <a:spAutoFit/>
            </a:bodyPr>
            <a:lstStyle/>
            <a:p>
              <a:pPr algn="l"/>
              <a:r>
                <a:rPr lang="en-US" sz="1000"/>
                <a:t>BACK</a:t>
              </a:r>
            </a:p>
          </p:txBody>
        </p:sp>
        <p:sp>
          <p:nvSpPr>
            <p:cNvPr id="86" name="TextBox 85">
              <a:hlinkClick r:id="" action="ppaction://hlinkshowjump?jump=nextslide"/>
              <a:extLst>
                <a:ext uri="{FF2B5EF4-FFF2-40B4-BE49-F238E27FC236}">
                  <a16:creationId xmlns:a16="http://schemas.microsoft.com/office/drawing/2014/main" id="{12EEF726-D799-CB47-15D5-E04D4AFED914}"/>
                </a:ext>
              </a:extLst>
            </p:cNvPr>
            <p:cNvSpPr txBox="1"/>
            <p:nvPr/>
          </p:nvSpPr>
          <p:spPr>
            <a:xfrm>
              <a:off x="1225383" y="6552456"/>
              <a:ext cx="302968" cy="153888"/>
            </a:xfrm>
            <a:prstGeom prst="rect">
              <a:avLst/>
            </a:prstGeom>
            <a:noFill/>
          </p:spPr>
          <p:txBody>
            <a:bodyPr wrap="none" lIns="0" tIns="0" rIns="0" bIns="0" rtlCol="0">
              <a:spAutoFit/>
            </a:bodyPr>
            <a:lstStyle/>
            <a:p>
              <a:pPr algn="l"/>
              <a:r>
                <a:rPr lang="en-US" sz="1000"/>
                <a:t>NEXT</a:t>
              </a:r>
            </a:p>
          </p:txBody>
        </p:sp>
        <p:cxnSp>
          <p:nvCxnSpPr>
            <p:cNvPr id="87" name="Straight Connector 86">
              <a:extLst>
                <a:ext uri="{FF2B5EF4-FFF2-40B4-BE49-F238E27FC236}">
                  <a16:creationId xmlns:a16="http://schemas.microsoft.com/office/drawing/2014/main" id="{32347F21-4F8F-1B9F-953F-16C15334D4FE}"/>
                </a:ext>
              </a:extLst>
            </p:cNvPr>
            <p:cNvCxnSpPr>
              <a:cxnSpLocks/>
            </p:cNvCxnSpPr>
            <p:nvPr/>
          </p:nvCxnSpPr>
          <p:spPr>
            <a:xfrm>
              <a:off x="1111083" y="6515100"/>
              <a:ext cx="0" cy="22860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a16="http://schemas.microsoft.com/office/drawing/2014/main" id="{AF14074D-2F7A-2801-0E30-C1077003E609}"/>
                </a:ext>
              </a:extLst>
            </p:cNvPr>
            <p:cNvSpPr>
              <a:spLocks noChangeAspect="1"/>
            </p:cNvSpPr>
            <p:nvPr/>
          </p:nvSpPr>
          <p:spPr bwMode="auto">
            <a:xfrm>
              <a:off x="11734800" y="6400800"/>
              <a:ext cx="457200" cy="4572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fld id="{D00FA263-8293-7B45-AEF0-974821FF3FC3}" type="slidenum">
                <a:rPr lang="en-US" sz="1000" smtClean="0">
                  <a:solidFill>
                    <a:schemeClr val="tx1"/>
                  </a:solidFill>
                  <a:ea typeface="Segoe UI" pitchFamily="34" charset="0"/>
                  <a:cs typeface="Segoe UI" pitchFamily="34" charset="0"/>
                </a:rPr>
                <a:t>4</a:t>
              </a:fld>
              <a:endParaRPr lang="en-US" sz="1000">
                <a:solidFill>
                  <a:schemeClr val="tx1"/>
                </a:solidFill>
                <a:ea typeface="Segoe UI" pitchFamily="34" charset="0"/>
                <a:cs typeface="Segoe UI" pitchFamily="34" charset="0"/>
              </a:endParaRPr>
            </a:p>
          </p:txBody>
        </p:sp>
      </p:grpSp>
    </p:spTree>
    <p:extLst>
      <p:ext uri="{BB962C8B-B14F-4D97-AF65-F5344CB8AC3E}">
        <p14:creationId xmlns:p14="http://schemas.microsoft.com/office/powerpoint/2010/main" val="887236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8DE4E5AE-6307-8D3A-E61B-5D34C67D324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10800000">
            <a:off x="0" y="0"/>
            <a:ext cx="4076700" cy="6858000"/>
          </a:xfrm>
          <a:prstGeom prst="rect">
            <a:avLst/>
          </a:prstGeom>
        </p:spPr>
      </p:pic>
      <p:sp>
        <p:nvSpPr>
          <p:cNvPr id="2" name="Title 1">
            <a:extLst>
              <a:ext uri="{FF2B5EF4-FFF2-40B4-BE49-F238E27FC236}">
                <a16:creationId xmlns:a16="http://schemas.microsoft.com/office/drawing/2014/main" id="{30CB878B-BE27-DA13-FFDE-E30478F18748}"/>
              </a:ext>
            </a:extLst>
          </p:cNvPr>
          <p:cNvSpPr>
            <a:spLocks noGrp="1"/>
          </p:cNvSpPr>
          <p:nvPr>
            <p:ph type="title"/>
          </p:nvPr>
        </p:nvSpPr>
        <p:spPr>
          <a:xfrm>
            <a:off x="612974" y="1356007"/>
            <a:ext cx="2800151" cy="1329595"/>
          </a:xfrm>
        </p:spPr>
        <p:txBody>
          <a:bodyPr/>
          <a:lstStyle/>
          <a:p>
            <a:r>
              <a:rPr lang="en-US" sz="3200">
                <a:solidFill>
                  <a:srgbClr val="225B62"/>
                </a:solidFill>
              </a:rPr>
              <a:t>The top Copilot prompts to start exploring</a:t>
            </a:r>
          </a:p>
        </p:txBody>
      </p:sp>
      <p:sp>
        <p:nvSpPr>
          <p:cNvPr id="3" name="Content Placeholder 2">
            <a:extLst>
              <a:ext uri="{FF2B5EF4-FFF2-40B4-BE49-F238E27FC236}">
                <a16:creationId xmlns:a16="http://schemas.microsoft.com/office/drawing/2014/main" id="{CC11EF38-9488-3830-B8C6-ACA38804014B}"/>
              </a:ext>
            </a:extLst>
          </p:cNvPr>
          <p:cNvSpPr>
            <a:spLocks noGrp="1"/>
          </p:cNvSpPr>
          <p:nvPr>
            <p:ph type="body" sz="quarter" idx="10"/>
          </p:nvPr>
        </p:nvSpPr>
        <p:spPr>
          <a:xfrm>
            <a:off x="613674" y="2824744"/>
            <a:ext cx="2959620" cy="1292662"/>
          </a:xfrm>
        </p:spPr>
        <p:txBody>
          <a:bodyPr vert="horz" wrap="square" lIns="0" tIns="0" rIns="0" bIns="0" rtlCol="0" anchor="t">
            <a:spAutoFit/>
          </a:bodyPr>
          <a:lstStyle/>
          <a:p>
            <a:r>
              <a:rPr lang="en-US" sz="1200"/>
              <a:t>As you prepare your organization to embrace AI innovation, you can encourage your team to build their AI skills with Copilot Chat without anchoring it in your business’ data at </a:t>
            </a:r>
            <a:r>
              <a:rPr lang="en-US" sz="1200">
                <a:hlinkClick r:id="rId4"/>
              </a:rPr>
              <a:t>copilot.microsoft.com</a:t>
            </a:r>
            <a:r>
              <a:rPr lang="en-US" sz="1200"/>
              <a:t>. Here are the top ten ways your employees can develop their foundational Copilot skills.</a:t>
            </a:r>
          </a:p>
        </p:txBody>
      </p:sp>
      <p:sp>
        <p:nvSpPr>
          <p:cNvPr id="7" name="Rectangle 6">
            <a:extLst>
              <a:ext uri="{FF2B5EF4-FFF2-40B4-BE49-F238E27FC236}">
                <a16:creationId xmlns:a16="http://schemas.microsoft.com/office/drawing/2014/main" id="{7C2B44D1-A285-C7BA-8BAF-7C59A33FCF89}"/>
              </a:ext>
            </a:extLst>
          </p:cNvPr>
          <p:cNvSpPr/>
          <p:nvPr/>
        </p:nvSpPr>
        <p:spPr bwMode="auto">
          <a:xfrm>
            <a:off x="4560188" y="457200"/>
            <a:ext cx="3355087" cy="954107"/>
          </a:xfrm>
          <a:prstGeom prst="rect">
            <a:avLst/>
          </a:prstGeom>
          <a:solidFill>
            <a:srgbClr val="FFFFFF"/>
          </a:solidFill>
          <a:ln>
            <a:noFill/>
            <a:headEnd type="none" w="med" len="med"/>
            <a:tailEnd type="none" w="med" len="med"/>
          </a:ln>
          <a:effectLst>
            <a:outerShdw blurRad="190500" algn="ctr" rotWithShape="0">
              <a:schemeClr val="tx1">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37160" rIns="365760" bIns="9144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600"/>
              </a:spcAft>
              <a:buClrTx/>
              <a:buSzTx/>
              <a:buFontTx/>
              <a:buNone/>
              <a:tabLst/>
              <a:defRPr/>
            </a:pPr>
            <a:r>
              <a:rPr kumimoji="0" lang="en-US" sz="1200" b="1" u="none" strike="noStrike" kern="1200" cap="none" spc="0" normalizeH="0" baseline="0" noProof="0">
                <a:ln>
                  <a:noFill/>
                </a:ln>
                <a:solidFill>
                  <a:schemeClr val="accent3"/>
                </a:solidFill>
                <a:effectLst/>
                <a:uLnTx/>
                <a:uFillTx/>
                <a:latin typeface="Segoe Sans Display Semibold" pitchFamily="2" charset="0"/>
                <a:cs typeface="Segoe Sans Display Semibold" pitchFamily="2" charset="0"/>
              </a:rPr>
              <a:t>1. Create a to-do list</a:t>
            </a:r>
          </a:p>
          <a:p>
            <a:pPr marL="0" marR="0" lvl="0" indent="0" algn="l" defTabSz="932472" rtl="0" eaLnBrk="1" fontAlgn="base" latinLnBrk="0" hangingPunct="1">
              <a:lnSpc>
                <a:spcPct val="100000"/>
              </a:lnSpc>
              <a:spcBef>
                <a:spcPct val="0"/>
              </a:spcBef>
              <a:spcAft>
                <a:spcPts val="600"/>
              </a:spcAft>
              <a:buClrTx/>
              <a:buSzTx/>
              <a:buFontTx/>
              <a:buNone/>
              <a:tabLst/>
              <a:defRPr/>
            </a:pPr>
            <a:r>
              <a:rPr kumimoji="0" lang="en-US" sz="1000" b="0" i="0" u="none" strike="noStrike" kern="1200" cap="none" spc="0" normalizeH="0" baseline="0" noProof="0">
                <a:ln>
                  <a:noFill/>
                </a:ln>
                <a:solidFill>
                  <a:srgbClr val="000000"/>
                </a:solidFill>
                <a:effectLst/>
                <a:uLnTx/>
                <a:uFillTx/>
                <a:ea typeface="+mn-ea"/>
                <a:cs typeface="+mn-cs"/>
              </a:rPr>
              <a:t>Input your tasks into Copilot and let it create a prioritized to-do list.</a:t>
            </a:r>
          </a:p>
        </p:txBody>
      </p:sp>
      <p:sp>
        <p:nvSpPr>
          <p:cNvPr id="22" name="Rectangle 21">
            <a:extLst>
              <a:ext uri="{FF2B5EF4-FFF2-40B4-BE49-F238E27FC236}">
                <a16:creationId xmlns:a16="http://schemas.microsoft.com/office/drawing/2014/main" id="{4FD1AF0D-DA46-2AA4-8A86-B572F8DC7C47}"/>
              </a:ext>
            </a:extLst>
          </p:cNvPr>
          <p:cNvSpPr/>
          <p:nvPr/>
        </p:nvSpPr>
        <p:spPr bwMode="auto">
          <a:xfrm>
            <a:off x="8248650" y="457200"/>
            <a:ext cx="3355087" cy="954108"/>
          </a:xfrm>
          <a:prstGeom prst="rect">
            <a:avLst/>
          </a:prstGeom>
          <a:solidFill>
            <a:srgbClr val="FFFFFF"/>
          </a:solidFill>
          <a:ln>
            <a:noFill/>
            <a:headEnd type="none" w="med" len="med"/>
            <a:tailEnd type="none" w="med" len="med"/>
          </a:ln>
          <a:effectLst>
            <a:outerShdw blurRad="190500" algn="ctr" rotWithShape="0">
              <a:schemeClr val="tx1">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37160" rIns="182880" bIns="9144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600"/>
              </a:spcAft>
              <a:buClrTx/>
              <a:buSzTx/>
              <a:buFontTx/>
              <a:buNone/>
              <a:tabLst/>
              <a:defRPr/>
            </a:pPr>
            <a:r>
              <a:rPr kumimoji="0" lang="en-US" sz="1200" b="1" u="none" strike="noStrike" kern="1200" cap="none" spc="0" normalizeH="0" baseline="0" noProof="0">
                <a:ln>
                  <a:noFill/>
                </a:ln>
                <a:solidFill>
                  <a:schemeClr val="accent3"/>
                </a:solidFill>
                <a:effectLst/>
                <a:uLnTx/>
                <a:uFillTx/>
                <a:latin typeface="Segoe Sans Display Semibold" pitchFamily="2" charset="0"/>
                <a:cs typeface="Segoe Sans Display Semibold" pitchFamily="2" charset="0"/>
              </a:rPr>
              <a:t>6. Create a presentation</a:t>
            </a:r>
          </a:p>
          <a:p>
            <a:pPr marL="0" marR="0" lvl="0" indent="0" algn="l" defTabSz="932472" rtl="0" eaLnBrk="1" fontAlgn="base" latinLnBrk="0" hangingPunct="1">
              <a:lnSpc>
                <a:spcPct val="100000"/>
              </a:lnSpc>
              <a:spcBef>
                <a:spcPct val="0"/>
              </a:spcBef>
              <a:spcAft>
                <a:spcPts val="600"/>
              </a:spcAft>
              <a:buClrTx/>
              <a:buSzTx/>
              <a:buFontTx/>
              <a:buNone/>
              <a:tabLst/>
              <a:defRPr/>
            </a:pPr>
            <a:r>
              <a:rPr kumimoji="0" lang="en-US" sz="1000" b="0" i="0" u="none" strike="noStrike" kern="1200" cap="none" spc="0" normalizeH="0" baseline="0" noProof="0">
                <a:ln>
                  <a:noFill/>
                </a:ln>
                <a:solidFill>
                  <a:srgbClr val="000000"/>
                </a:solidFill>
                <a:effectLst/>
                <a:uLnTx/>
                <a:uFillTx/>
                <a:ea typeface="+mn-ea"/>
                <a:cs typeface="+mn-cs"/>
              </a:rPr>
              <a:t>Develop a </a:t>
            </a:r>
            <a:r>
              <a:rPr lang="en-US" sz="1000">
                <a:solidFill>
                  <a:srgbClr val="000000"/>
                </a:solidFill>
              </a:rPr>
              <a:t>designed presentation with speaker notes in just a few clicks.</a:t>
            </a:r>
            <a:endParaRPr kumimoji="0" lang="en-US" sz="1000" b="0" i="0" u="none" strike="noStrike" kern="1200" cap="none" spc="0" normalizeH="0" baseline="0" noProof="0">
              <a:ln>
                <a:noFill/>
              </a:ln>
              <a:solidFill>
                <a:srgbClr val="000000"/>
              </a:solidFill>
              <a:effectLst/>
              <a:uLnTx/>
              <a:uFillTx/>
              <a:ea typeface="+mn-ea"/>
              <a:cs typeface="+mn-cs"/>
            </a:endParaRPr>
          </a:p>
        </p:txBody>
      </p:sp>
      <p:sp>
        <p:nvSpPr>
          <p:cNvPr id="32" name="Rectangle 31">
            <a:extLst>
              <a:ext uri="{FF2B5EF4-FFF2-40B4-BE49-F238E27FC236}">
                <a16:creationId xmlns:a16="http://schemas.microsoft.com/office/drawing/2014/main" id="{EF61F6D0-F112-AE86-5B80-350B46ED93C4}"/>
              </a:ext>
            </a:extLst>
          </p:cNvPr>
          <p:cNvSpPr/>
          <p:nvPr/>
        </p:nvSpPr>
        <p:spPr bwMode="auto">
          <a:xfrm>
            <a:off x="4560188" y="1635641"/>
            <a:ext cx="3355087" cy="954106"/>
          </a:xfrm>
          <a:prstGeom prst="rect">
            <a:avLst/>
          </a:prstGeom>
          <a:solidFill>
            <a:srgbClr val="FFFFFF"/>
          </a:solidFill>
          <a:ln>
            <a:noFill/>
            <a:headEnd type="none" w="med" len="med"/>
            <a:tailEnd type="none" w="med" len="med"/>
          </a:ln>
          <a:effectLst>
            <a:outerShdw blurRad="190500" algn="ctr" rotWithShape="0">
              <a:schemeClr val="tx1">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18288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600"/>
              </a:spcAft>
              <a:buClrTx/>
              <a:buSzTx/>
              <a:buFontTx/>
              <a:buNone/>
              <a:tabLst/>
              <a:defRPr/>
            </a:pPr>
            <a:r>
              <a:rPr lang="en-US" sz="1200" b="1">
                <a:solidFill>
                  <a:schemeClr val="accent3"/>
                </a:solidFill>
                <a:latin typeface="Segoe Sans Display Semibold" pitchFamily="2" charset="0"/>
                <a:cs typeface="Segoe Sans Display Semibold" pitchFamily="2" charset="0"/>
              </a:rPr>
              <a:t>2</a:t>
            </a:r>
            <a:r>
              <a:rPr kumimoji="0" lang="en-US" sz="1200" b="1" u="none" strike="noStrike" kern="1200" cap="none" spc="0" normalizeH="0" baseline="0" noProof="0">
                <a:ln>
                  <a:noFill/>
                </a:ln>
                <a:solidFill>
                  <a:schemeClr val="accent3"/>
                </a:solidFill>
                <a:effectLst/>
                <a:uLnTx/>
                <a:uFillTx/>
                <a:latin typeface="Segoe Sans Display Semibold" pitchFamily="2" charset="0"/>
                <a:cs typeface="Segoe Sans Display Semibold" pitchFamily="2" charset="0"/>
              </a:rPr>
              <a:t>. Draft email</a:t>
            </a:r>
          </a:p>
          <a:p>
            <a:pPr marL="0" marR="0" lvl="0" indent="0" algn="l" defTabSz="932472" rtl="0" eaLnBrk="1" fontAlgn="base" latinLnBrk="0" hangingPunct="1">
              <a:lnSpc>
                <a:spcPct val="100000"/>
              </a:lnSpc>
              <a:spcBef>
                <a:spcPct val="0"/>
              </a:spcBef>
              <a:spcAft>
                <a:spcPts val="600"/>
              </a:spcAft>
              <a:buClrTx/>
              <a:buSzTx/>
              <a:buFontTx/>
              <a:buNone/>
              <a:tabLst/>
              <a:defRPr/>
            </a:pPr>
            <a:r>
              <a:rPr kumimoji="0" lang="en-US" sz="1000" b="0" i="0" u="none" strike="noStrike" kern="1200" cap="none" spc="0" normalizeH="0" baseline="0" noProof="0">
                <a:ln>
                  <a:noFill/>
                </a:ln>
                <a:solidFill>
                  <a:srgbClr val="000000"/>
                </a:solidFill>
                <a:effectLst/>
                <a:uLnTx/>
                <a:uFillTx/>
                <a:ea typeface="+mn-ea"/>
                <a:cs typeface="+mn-cs"/>
              </a:rPr>
              <a:t>Personalize the tone and length.</a:t>
            </a:r>
          </a:p>
        </p:txBody>
      </p:sp>
      <p:sp>
        <p:nvSpPr>
          <p:cNvPr id="33" name="Rectangle 32">
            <a:extLst>
              <a:ext uri="{FF2B5EF4-FFF2-40B4-BE49-F238E27FC236}">
                <a16:creationId xmlns:a16="http://schemas.microsoft.com/office/drawing/2014/main" id="{92E96E54-8531-0313-E64E-C5DEEDA7EC16}"/>
              </a:ext>
            </a:extLst>
          </p:cNvPr>
          <p:cNvSpPr/>
          <p:nvPr/>
        </p:nvSpPr>
        <p:spPr bwMode="auto">
          <a:xfrm>
            <a:off x="8248650" y="1635640"/>
            <a:ext cx="3355087" cy="954107"/>
          </a:xfrm>
          <a:prstGeom prst="rect">
            <a:avLst/>
          </a:prstGeom>
          <a:solidFill>
            <a:srgbClr val="FFFFFF"/>
          </a:solidFill>
          <a:ln>
            <a:noFill/>
            <a:headEnd type="none" w="med" len="med"/>
            <a:tailEnd type="none" w="med" len="med"/>
          </a:ln>
          <a:effectLst>
            <a:outerShdw blurRad="190500" algn="ctr" rotWithShape="0">
              <a:schemeClr val="tx1">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18288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600"/>
              </a:spcAft>
              <a:buClrTx/>
              <a:buSzTx/>
              <a:buFontTx/>
              <a:buNone/>
              <a:tabLst/>
              <a:defRPr/>
            </a:pPr>
            <a:r>
              <a:rPr kumimoji="0" lang="en-US" sz="1200" b="1" u="none" strike="noStrike" kern="1200" cap="none" spc="0" normalizeH="0" baseline="0" noProof="0">
                <a:ln>
                  <a:noFill/>
                </a:ln>
                <a:solidFill>
                  <a:schemeClr val="accent3"/>
                </a:solidFill>
                <a:effectLst/>
                <a:uLnTx/>
                <a:uFillTx/>
                <a:latin typeface="Segoe Sans Display Semibold" pitchFamily="2" charset="0"/>
                <a:cs typeface="Segoe Sans Display Semibold" pitchFamily="2" charset="0"/>
              </a:rPr>
              <a:t>7. Summarize a document</a:t>
            </a:r>
          </a:p>
          <a:p>
            <a:pPr marL="0" marR="0" lvl="0" indent="0" algn="l" defTabSz="932472" rtl="0" eaLnBrk="1" fontAlgn="base" latinLnBrk="0" hangingPunct="1">
              <a:lnSpc>
                <a:spcPct val="100000"/>
              </a:lnSpc>
              <a:spcBef>
                <a:spcPct val="0"/>
              </a:spcBef>
              <a:spcAft>
                <a:spcPts val="600"/>
              </a:spcAft>
              <a:buClrTx/>
              <a:buSzTx/>
              <a:buFontTx/>
              <a:buNone/>
              <a:tabLst/>
              <a:defRPr/>
            </a:pPr>
            <a:r>
              <a:rPr kumimoji="0" lang="en-US" sz="1000" b="0" i="0" u="none" strike="noStrike" kern="1200" cap="none" spc="0" normalizeH="0" baseline="0" noProof="0">
                <a:ln>
                  <a:noFill/>
                </a:ln>
                <a:solidFill>
                  <a:srgbClr val="000000"/>
                </a:solidFill>
                <a:effectLst/>
                <a:uLnTx/>
                <a:uFillTx/>
                <a:ea typeface="+mn-ea"/>
                <a:cs typeface="+mn-cs"/>
              </a:rPr>
              <a:t>Get right down to business by summarizing long documents and focusing on the relevant sections.</a:t>
            </a:r>
          </a:p>
        </p:txBody>
      </p:sp>
      <p:sp>
        <p:nvSpPr>
          <p:cNvPr id="34" name="Rectangle 33">
            <a:extLst>
              <a:ext uri="{FF2B5EF4-FFF2-40B4-BE49-F238E27FC236}">
                <a16:creationId xmlns:a16="http://schemas.microsoft.com/office/drawing/2014/main" id="{EB1ED4AE-E549-9406-2E52-D1B72FC21859}"/>
              </a:ext>
            </a:extLst>
          </p:cNvPr>
          <p:cNvSpPr/>
          <p:nvPr/>
        </p:nvSpPr>
        <p:spPr bwMode="auto">
          <a:xfrm>
            <a:off x="4560188" y="2814079"/>
            <a:ext cx="3355087" cy="954106"/>
          </a:xfrm>
          <a:prstGeom prst="rect">
            <a:avLst/>
          </a:prstGeom>
          <a:solidFill>
            <a:srgbClr val="FFFFFF"/>
          </a:solidFill>
          <a:ln>
            <a:noFill/>
            <a:headEnd type="none" w="med" len="med"/>
            <a:tailEnd type="none" w="med" len="med"/>
          </a:ln>
          <a:effectLst>
            <a:outerShdw blurRad="190500" algn="ctr" rotWithShape="0">
              <a:schemeClr val="tx1">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18288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600"/>
              </a:spcAft>
              <a:buClrTx/>
              <a:buSzTx/>
              <a:buFontTx/>
              <a:buNone/>
              <a:tabLst/>
              <a:defRPr/>
            </a:pPr>
            <a:r>
              <a:rPr kumimoji="0" lang="en-US" sz="1200" b="1" u="none" strike="noStrike" kern="1200" cap="none" spc="0" normalizeH="0" baseline="0" noProof="0">
                <a:ln>
                  <a:noFill/>
                </a:ln>
                <a:solidFill>
                  <a:schemeClr val="accent3"/>
                </a:solidFill>
                <a:effectLst/>
                <a:uLnTx/>
                <a:uFillTx/>
                <a:latin typeface="Segoe Sans Display Semibold" pitchFamily="2" charset="0"/>
                <a:cs typeface="Segoe Sans Display Semibold" pitchFamily="2" charset="0"/>
              </a:rPr>
              <a:t>3. Tell me about a topic or project</a:t>
            </a:r>
          </a:p>
          <a:p>
            <a:pPr marL="0" marR="0" lvl="0" indent="0" algn="l" defTabSz="932472" rtl="0" eaLnBrk="1" fontAlgn="base" latinLnBrk="0" hangingPunct="1">
              <a:lnSpc>
                <a:spcPct val="100000"/>
              </a:lnSpc>
              <a:spcBef>
                <a:spcPct val="0"/>
              </a:spcBef>
              <a:spcAft>
                <a:spcPts val="600"/>
              </a:spcAft>
              <a:buClrTx/>
              <a:buSzTx/>
              <a:buFontTx/>
              <a:buNone/>
              <a:tabLst/>
              <a:defRPr/>
            </a:pPr>
            <a:r>
              <a:rPr kumimoji="0" lang="en-US" sz="1000" b="0" i="0" u="none" strike="noStrike" kern="1200" cap="none" spc="0" normalizeH="0" baseline="0" noProof="0">
                <a:ln>
                  <a:noFill/>
                </a:ln>
                <a:solidFill>
                  <a:srgbClr val="000000"/>
                </a:solidFill>
                <a:effectLst/>
                <a:uLnTx/>
                <a:uFillTx/>
                <a:ea typeface="+mn-ea"/>
                <a:cs typeface="+mn-cs"/>
              </a:rPr>
              <a:t>Provide insights and analysis from web sources to get up to speed quickly.</a:t>
            </a:r>
          </a:p>
        </p:txBody>
      </p:sp>
      <p:sp>
        <p:nvSpPr>
          <p:cNvPr id="35" name="Rectangle 34">
            <a:extLst>
              <a:ext uri="{FF2B5EF4-FFF2-40B4-BE49-F238E27FC236}">
                <a16:creationId xmlns:a16="http://schemas.microsoft.com/office/drawing/2014/main" id="{82E32093-3659-4B21-BFF9-4D807CDD606F}"/>
              </a:ext>
            </a:extLst>
          </p:cNvPr>
          <p:cNvSpPr/>
          <p:nvPr/>
        </p:nvSpPr>
        <p:spPr bwMode="auto">
          <a:xfrm>
            <a:off x="8248650" y="2814079"/>
            <a:ext cx="3355087" cy="954106"/>
          </a:xfrm>
          <a:prstGeom prst="rect">
            <a:avLst/>
          </a:prstGeom>
          <a:solidFill>
            <a:srgbClr val="FFFFFF"/>
          </a:solidFill>
          <a:ln>
            <a:noFill/>
            <a:headEnd type="none" w="med" len="med"/>
            <a:tailEnd type="none" w="med" len="med"/>
          </a:ln>
          <a:effectLst>
            <a:outerShdw blurRad="190500" algn="ctr" rotWithShape="0">
              <a:schemeClr val="tx1">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365760" bIns="18288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600"/>
              </a:spcAft>
              <a:buClrTx/>
              <a:buSzTx/>
              <a:buFontTx/>
              <a:buNone/>
              <a:tabLst/>
              <a:defRPr/>
            </a:pPr>
            <a:r>
              <a:rPr kumimoji="0" lang="en-US" sz="1200" b="1" u="none" strike="noStrike" kern="1200" cap="none" spc="0" normalizeH="0" baseline="0" noProof="0">
                <a:ln>
                  <a:noFill/>
                </a:ln>
                <a:solidFill>
                  <a:schemeClr val="accent3"/>
                </a:solidFill>
                <a:effectLst/>
                <a:uLnTx/>
                <a:uFillTx/>
                <a:latin typeface="Segoe Sans Display Semibold" pitchFamily="2" charset="0"/>
                <a:cs typeface="Segoe Sans Display Semibold" pitchFamily="2" charset="0"/>
              </a:rPr>
              <a:t>8. Give me some ideas for…</a:t>
            </a:r>
          </a:p>
          <a:p>
            <a:pPr marL="0" marR="0" lvl="0" indent="0" algn="l" defTabSz="932472" rtl="0" eaLnBrk="1" fontAlgn="base" latinLnBrk="0" hangingPunct="1">
              <a:lnSpc>
                <a:spcPct val="100000"/>
              </a:lnSpc>
              <a:spcBef>
                <a:spcPct val="0"/>
              </a:spcBef>
              <a:spcAft>
                <a:spcPts val="600"/>
              </a:spcAft>
              <a:buClrTx/>
              <a:buSzTx/>
              <a:buFontTx/>
              <a:buNone/>
              <a:tabLst/>
              <a:defRPr/>
            </a:pPr>
            <a:r>
              <a:rPr kumimoji="0" lang="en-US" sz="1000" b="0" i="0" u="none" strike="noStrike" kern="1200" cap="none" spc="0" normalizeH="0" baseline="0" noProof="0">
                <a:ln>
                  <a:noFill/>
                </a:ln>
                <a:solidFill>
                  <a:srgbClr val="000000"/>
                </a:solidFill>
                <a:effectLst/>
                <a:uLnTx/>
                <a:uFillTx/>
                <a:ea typeface="+mn-ea"/>
                <a:cs typeface="+mn-cs"/>
              </a:rPr>
              <a:t>Boost your creativity with ideas for your work such as agendas, product names, social media posts, etc.</a:t>
            </a:r>
          </a:p>
        </p:txBody>
      </p:sp>
      <p:sp>
        <p:nvSpPr>
          <p:cNvPr id="36" name="Rectangle 35">
            <a:extLst>
              <a:ext uri="{FF2B5EF4-FFF2-40B4-BE49-F238E27FC236}">
                <a16:creationId xmlns:a16="http://schemas.microsoft.com/office/drawing/2014/main" id="{C52DCEC9-9495-B469-524D-DB6F5F6A0F05}"/>
              </a:ext>
            </a:extLst>
          </p:cNvPr>
          <p:cNvSpPr/>
          <p:nvPr/>
        </p:nvSpPr>
        <p:spPr bwMode="auto">
          <a:xfrm>
            <a:off x="4560188" y="3992517"/>
            <a:ext cx="3355087" cy="954106"/>
          </a:xfrm>
          <a:prstGeom prst="rect">
            <a:avLst/>
          </a:prstGeom>
          <a:solidFill>
            <a:srgbClr val="FFFFFF"/>
          </a:solidFill>
          <a:ln>
            <a:noFill/>
            <a:headEnd type="none" w="med" len="med"/>
            <a:tailEnd type="none" w="med" len="med"/>
          </a:ln>
          <a:effectLst>
            <a:outerShdw blurRad="190500" algn="ctr" rotWithShape="0">
              <a:schemeClr val="tx1">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365760" bIns="18288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600"/>
              </a:spcAft>
              <a:buClrTx/>
              <a:buSzTx/>
              <a:buFontTx/>
              <a:buNone/>
              <a:tabLst/>
              <a:defRPr/>
            </a:pPr>
            <a:r>
              <a:rPr kumimoji="0" lang="en-US" sz="1200" b="1" u="none" strike="noStrike" kern="1200" cap="none" spc="0" normalizeH="0" baseline="0" noProof="0">
                <a:ln>
                  <a:noFill/>
                </a:ln>
                <a:solidFill>
                  <a:schemeClr val="accent3"/>
                </a:solidFill>
                <a:effectLst/>
                <a:uLnTx/>
                <a:uFillTx/>
                <a:latin typeface="Segoe Sans Display Semibold" pitchFamily="2" charset="0"/>
                <a:cs typeface="Segoe Sans Display Semibold" pitchFamily="2" charset="0"/>
              </a:rPr>
              <a:t>4. Help me write…</a:t>
            </a:r>
          </a:p>
          <a:p>
            <a:pPr marL="0" marR="0" lvl="0" indent="0" algn="l" defTabSz="932472" rtl="0" eaLnBrk="1" fontAlgn="base" latinLnBrk="0" hangingPunct="1">
              <a:lnSpc>
                <a:spcPct val="100000"/>
              </a:lnSpc>
              <a:spcBef>
                <a:spcPct val="0"/>
              </a:spcBef>
              <a:spcAft>
                <a:spcPts val="600"/>
              </a:spcAft>
              <a:buClrTx/>
              <a:buSzTx/>
              <a:buFontTx/>
              <a:buNone/>
              <a:tabLst/>
              <a:defRPr/>
            </a:pPr>
            <a:r>
              <a:rPr kumimoji="0" lang="en-US" sz="1000" b="0" i="0" u="none" strike="noStrike" kern="1200" cap="none" spc="0" normalizeH="0" baseline="0" noProof="0">
                <a:ln>
                  <a:noFill/>
                </a:ln>
                <a:solidFill>
                  <a:srgbClr val="000000"/>
                </a:solidFill>
                <a:effectLst/>
                <a:uLnTx/>
                <a:uFillTx/>
                <a:ea typeface="+mn-ea"/>
                <a:cs typeface="+mn-cs"/>
              </a:rPr>
              <a:t>Jumpstart creativity and write and edit like a pro by getting a first draft in seconds.</a:t>
            </a:r>
          </a:p>
        </p:txBody>
      </p:sp>
      <p:sp>
        <p:nvSpPr>
          <p:cNvPr id="37" name="Rectangle 36">
            <a:extLst>
              <a:ext uri="{FF2B5EF4-FFF2-40B4-BE49-F238E27FC236}">
                <a16:creationId xmlns:a16="http://schemas.microsoft.com/office/drawing/2014/main" id="{29ADB820-D9C7-C55F-D329-1DC0CEFE2F00}"/>
              </a:ext>
            </a:extLst>
          </p:cNvPr>
          <p:cNvSpPr/>
          <p:nvPr/>
        </p:nvSpPr>
        <p:spPr bwMode="auto">
          <a:xfrm>
            <a:off x="8248650" y="3992517"/>
            <a:ext cx="3355087" cy="954106"/>
          </a:xfrm>
          <a:prstGeom prst="rect">
            <a:avLst/>
          </a:prstGeom>
          <a:solidFill>
            <a:srgbClr val="FFFFFF"/>
          </a:solidFill>
          <a:ln>
            <a:noFill/>
            <a:headEnd type="none" w="med" len="med"/>
            <a:tailEnd type="none" w="med" len="med"/>
          </a:ln>
          <a:effectLst>
            <a:outerShdw blurRad="190500" algn="ctr" rotWithShape="0">
              <a:schemeClr val="tx1">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365760" bIns="18288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600"/>
              </a:spcAft>
              <a:buClrTx/>
              <a:buSzTx/>
              <a:buFontTx/>
              <a:buNone/>
              <a:tabLst/>
              <a:defRPr/>
            </a:pPr>
            <a:r>
              <a:rPr kumimoji="0" lang="en-US" sz="1200" b="1" u="none" strike="noStrike" kern="1200" cap="none" spc="0" normalizeH="0" baseline="0" noProof="0">
                <a:ln>
                  <a:noFill/>
                </a:ln>
                <a:solidFill>
                  <a:schemeClr val="accent3"/>
                </a:solidFill>
                <a:effectLst/>
                <a:uLnTx/>
                <a:uFillTx/>
                <a:latin typeface="Segoe Sans Display Semibold" pitchFamily="2" charset="0"/>
                <a:cs typeface="Segoe Sans Display Semibold" pitchFamily="2" charset="0"/>
              </a:rPr>
              <a:t>9. What did they say…</a:t>
            </a:r>
          </a:p>
          <a:p>
            <a:pPr marL="0" marR="0" lvl="0" indent="0" algn="l" defTabSz="932472" rtl="0" eaLnBrk="1" fontAlgn="base" latinLnBrk="0" hangingPunct="1">
              <a:lnSpc>
                <a:spcPct val="100000"/>
              </a:lnSpc>
              <a:spcBef>
                <a:spcPct val="0"/>
              </a:spcBef>
              <a:spcAft>
                <a:spcPts val="600"/>
              </a:spcAft>
              <a:buClrTx/>
              <a:buSzTx/>
              <a:buFontTx/>
              <a:buNone/>
              <a:tabLst/>
              <a:defRPr/>
            </a:pPr>
            <a:r>
              <a:rPr kumimoji="0" lang="en-US" sz="1000" b="0" i="0" u="none" strike="noStrike" kern="1200" cap="none" spc="0" normalizeH="0" baseline="0" noProof="0">
                <a:ln>
                  <a:noFill/>
                </a:ln>
                <a:solidFill>
                  <a:srgbClr val="000000"/>
                </a:solidFill>
                <a:effectLst/>
                <a:uLnTx/>
                <a:uFillTx/>
                <a:ea typeface="+mn-ea"/>
                <a:cs typeface="+mn-cs"/>
              </a:rPr>
              <a:t>When you vaguely remember someone mentioning a topic, have Copilot do the research.</a:t>
            </a:r>
          </a:p>
        </p:txBody>
      </p:sp>
      <p:sp>
        <p:nvSpPr>
          <p:cNvPr id="38" name="Rectangle 37">
            <a:extLst>
              <a:ext uri="{FF2B5EF4-FFF2-40B4-BE49-F238E27FC236}">
                <a16:creationId xmlns:a16="http://schemas.microsoft.com/office/drawing/2014/main" id="{D1C33932-52D2-D507-29B1-4646F0F117FD}"/>
              </a:ext>
            </a:extLst>
          </p:cNvPr>
          <p:cNvSpPr/>
          <p:nvPr/>
        </p:nvSpPr>
        <p:spPr bwMode="auto">
          <a:xfrm>
            <a:off x="4560188" y="5170955"/>
            <a:ext cx="3355087" cy="954106"/>
          </a:xfrm>
          <a:prstGeom prst="rect">
            <a:avLst/>
          </a:prstGeom>
          <a:solidFill>
            <a:srgbClr val="FFFFFF"/>
          </a:solidFill>
          <a:ln>
            <a:noFill/>
            <a:headEnd type="none" w="med" len="med"/>
            <a:tailEnd type="none" w="med" len="med"/>
          </a:ln>
          <a:effectLst>
            <a:outerShdw blurRad="190500" algn="ctr" rotWithShape="0">
              <a:schemeClr val="tx1">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365760" bIns="18288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600"/>
              </a:spcAft>
              <a:buClrTx/>
              <a:buSzTx/>
              <a:buFontTx/>
              <a:buNone/>
              <a:tabLst/>
              <a:defRPr/>
            </a:pPr>
            <a:r>
              <a:rPr kumimoji="0" lang="en-US" sz="1200" b="1" u="none" strike="noStrike" kern="1200" cap="none" spc="0" normalizeH="0" baseline="0" noProof="0">
                <a:ln>
                  <a:noFill/>
                </a:ln>
                <a:solidFill>
                  <a:schemeClr val="accent3"/>
                </a:solidFill>
                <a:effectLst/>
                <a:uLnTx/>
                <a:uFillTx/>
                <a:latin typeface="Segoe Sans Display Semibold" pitchFamily="2" charset="0"/>
                <a:cs typeface="Segoe Sans Display Semibold" pitchFamily="2" charset="0"/>
              </a:rPr>
              <a:t>5. Revise this content</a:t>
            </a:r>
          </a:p>
          <a:p>
            <a:pPr marL="0" marR="0" lvl="0" indent="0" algn="l" defTabSz="932472" rtl="0" eaLnBrk="1" fontAlgn="base" latinLnBrk="0" hangingPunct="1">
              <a:lnSpc>
                <a:spcPct val="100000"/>
              </a:lnSpc>
              <a:spcBef>
                <a:spcPct val="0"/>
              </a:spcBef>
              <a:spcAft>
                <a:spcPts val="600"/>
              </a:spcAft>
              <a:buClrTx/>
              <a:buSzTx/>
              <a:buFontTx/>
              <a:buNone/>
              <a:tabLst/>
              <a:defRPr/>
            </a:pPr>
            <a:r>
              <a:rPr kumimoji="0" lang="en-US" sz="1000" b="0" i="0" u="none" strike="noStrike" kern="1200" cap="none" spc="0" normalizeH="0" baseline="0" noProof="0">
                <a:ln>
                  <a:noFill/>
                </a:ln>
                <a:solidFill>
                  <a:srgbClr val="000000"/>
                </a:solidFill>
                <a:effectLst/>
                <a:uLnTx/>
                <a:uFillTx/>
                <a:ea typeface="+mn-ea"/>
                <a:cs typeface="+mn-cs"/>
              </a:rPr>
              <a:t>When you’ve got a rough draft of an idea, turn it into usable text and then vary the length and tone.</a:t>
            </a:r>
          </a:p>
        </p:txBody>
      </p:sp>
      <p:sp>
        <p:nvSpPr>
          <p:cNvPr id="39" name="Rectangle 38">
            <a:extLst>
              <a:ext uri="{FF2B5EF4-FFF2-40B4-BE49-F238E27FC236}">
                <a16:creationId xmlns:a16="http://schemas.microsoft.com/office/drawing/2014/main" id="{67422522-A1DE-FAF8-9C16-6ED92E1F1E20}"/>
              </a:ext>
            </a:extLst>
          </p:cNvPr>
          <p:cNvSpPr/>
          <p:nvPr/>
        </p:nvSpPr>
        <p:spPr bwMode="auto">
          <a:xfrm>
            <a:off x="8248650" y="5170955"/>
            <a:ext cx="3355087" cy="928010"/>
          </a:xfrm>
          <a:prstGeom prst="rect">
            <a:avLst/>
          </a:prstGeom>
          <a:solidFill>
            <a:srgbClr val="FFFFFF"/>
          </a:solidFill>
          <a:ln>
            <a:noFill/>
            <a:headEnd type="none" w="med" len="med"/>
            <a:tailEnd type="none" w="med" len="med"/>
          </a:ln>
          <a:effectLst>
            <a:outerShdw blurRad="190500" algn="ctr" rotWithShape="0">
              <a:schemeClr val="tx1">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274320" bIns="18288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600"/>
              </a:spcAft>
              <a:buClrTx/>
              <a:buSzTx/>
              <a:buFontTx/>
              <a:buNone/>
              <a:tabLst/>
              <a:defRPr/>
            </a:pPr>
            <a:r>
              <a:rPr kumimoji="0" lang="en-US" sz="1200" b="1" u="none" strike="noStrike" kern="1200" cap="none" spc="0" normalizeH="0" baseline="0" noProof="0">
                <a:ln>
                  <a:noFill/>
                </a:ln>
                <a:solidFill>
                  <a:schemeClr val="accent3"/>
                </a:solidFill>
                <a:effectLst/>
                <a:uLnTx/>
                <a:uFillTx/>
                <a:latin typeface="Segoe Sans Display Semibold" pitchFamily="2" charset="0"/>
                <a:cs typeface="Segoe Sans Display Semibold" pitchFamily="2" charset="0"/>
              </a:rPr>
              <a:t>10. Translate a message</a:t>
            </a:r>
          </a:p>
          <a:p>
            <a:pPr marL="0" marR="0" lvl="0" indent="0" algn="l" defTabSz="932472" rtl="0" eaLnBrk="1" fontAlgn="base" latinLnBrk="0" hangingPunct="1">
              <a:lnSpc>
                <a:spcPct val="100000"/>
              </a:lnSpc>
              <a:spcBef>
                <a:spcPct val="0"/>
              </a:spcBef>
              <a:spcAft>
                <a:spcPts val="600"/>
              </a:spcAft>
              <a:buClrTx/>
              <a:buSzTx/>
              <a:buFontTx/>
              <a:buNone/>
              <a:tabLst/>
              <a:defRPr/>
            </a:pPr>
            <a:r>
              <a:rPr kumimoji="0" lang="en-US" sz="1000" b="0" i="0" u="none" strike="noStrike" kern="1200" cap="none" spc="0" normalizeH="0" baseline="0" noProof="0">
                <a:ln>
                  <a:noFill/>
                </a:ln>
                <a:solidFill>
                  <a:srgbClr val="000000"/>
                </a:solidFill>
                <a:effectLst/>
                <a:uLnTx/>
                <a:uFillTx/>
                <a:ea typeface="+mn-ea"/>
                <a:cs typeface="+mn-cs"/>
              </a:rPr>
              <a:t>With business becoming increasingly international, it’s important to be able to read or write messages in other languages.</a:t>
            </a:r>
          </a:p>
        </p:txBody>
      </p:sp>
      <p:grpSp>
        <p:nvGrpSpPr>
          <p:cNvPr id="8" name="Group 7">
            <a:extLst>
              <a:ext uri="{FF2B5EF4-FFF2-40B4-BE49-F238E27FC236}">
                <a16:creationId xmlns:a16="http://schemas.microsoft.com/office/drawing/2014/main" id="{8AE3FFD2-33DF-F3CC-3931-EC6576395AE6}"/>
              </a:ext>
            </a:extLst>
          </p:cNvPr>
          <p:cNvGrpSpPr/>
          <p:nvPr/>
        </p:nvGrpSpPr>
        <p:grpSpPr>
          <a:xfrm>
            <a:off x="0" y="6400800"/>
            <a:ext cx="12192000" cy="457200"/>
            <a:chOff x="0" y="6400800"/>
            <a:chExt cx="12192000" cy="457200"/>
          </a:xfrm>
        </p:grpSpPr>
        <p:sp>
          <p:nvSpPr>
            <p:cNvPr id="9" name="Rectangle 8">
              <a:extLst>
                <a:ext uri="{FF2B5EF4-FFF2-40B4-BE49-F238E27FC236}">
                  <a16:creationId xmlns:a16="http://schemas.microsoft.com/office/drawing/2014/main" id="{FCE67232-728C-BF4D-C9FB-2C9FF876EAF8}"/>
                </a:ext>
              </a:extLst>
            </p:cNvPr>
            <p:cNvSpPr/>
            <p:nvPr/>
          </p:nvSpPr>
          <p:spPr bwMode="auto">
            <a:xfrm>
              <a:off x="457200" y="6400800"/>
              <a:ext cx="11277600" cy="4572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10" name="Group 9">
              <a:extLst>
                <a:ext uri="{FF2B5EF4-FFF2-40B4-BE49-F238E27FC236}">
                  <a16:creationId xmlns:a16="http://schemas.microsoft.com/office/drawing/2014/main" id="{006ED60F-AF65-B675-95B7-1D92D096CCE4}"/>
                </a:ext>
              </a:extLst>
            </p:cNvPr>
            <p:cNvGrpSpPr/>
            <p:nvPr/>
          </p:nvGrpSpPr>
          <p:grpSpPr>
            <a:xfrm>
              <a:off x="0" y="6400800"/>
              <a:ext cx="457200" cy="457200"/>
              <a:chOff x="0" y="6400800"/>
              <a:chExt cx="457200" cy="457200"/>
            </a:xfrm>
          </p:grpSpPr>
          <p:sp>
            <p:nvSpPr>
              <p:cNvPr id="24" name="Rectangle 23">
                <a:hlinkClick r:id="" action="ppaction://hlinkshowjump?jump=firstslide"/>
                <a:extLst>
                  <a:ext uri="{FF2B5EF4-FFF2-40B4-BE49-F238E27FC236}">
                    <a16:creationId xmlns:a16="http://schemas.microsoft.com/office/drawing/2014/main" id="{7208B364-E03B-0469-04F2-E7B4446DCF6B}"/>
                  </a:ext>
                </a:extLst>
              </p:cNvPr>
              <p:cNvSpPr>
                <a:spLocks noChangeAspect="1"/>
              </p:cNvSpPr>
              <p:nvPr/>
            </p:nvSpPr>
            <p:spPr bwMode="auto">
              <a:xfrm>
                <a:off x="0" y="6400800"/>
                <a:ext cx="457200" cy="457200"/>
              </a:xfrm>
              <a:prstGeom prst="rect">
                <a:avLst/>
              </a:prstGeom>
              <a:solidFill>
                <a:srgbClr val="2A446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5" name="Graphic 5">
                <a:hlinkClick r:id="" action="ppaction://hlinkshowjump?jump=firstslide"/>
                <a:extLst>
                  <a:ext uri="{FF2B5EF4-FFF2-40B4-BE49-F238E27FC236}">
                    <a16:creationId xmlns:a16="http://schemas.microsoft.com/office/drawing/2014/main" id="{DA812E47-1588-2E63-82F3-2805F725DBA1}"/>
                  </a:ext>
                </a:extLst>
              </p:cNvPr>
              <p:cNvSpPr>
                <a:spLocks noChangeAspect="1"/>
              </p:cNvSpPr>
              <p:nvPr/>
            </p:nvSpPr>
            <p:spPr>
              <a:xfrm>
                <a:off x="120327" y="6515100"/>
                <a:ext cx="216546" cy="228600"/>
              </a:xfrm>
              <a:custGeom>
                <a:avLst/>
                <a:gdLst>
                  <a:gd name="connsiteX0" fmla="*/ 143818 w 342900"/>
                  <a:gd name="connsiteY0" fmla="*/ 10095 h 361987"/>
                  <a:gd name="connsiteX1" fmla="*/ 199082 w 342900"/>
                  <a:gd name="connsiteY1" fmla="*/ 10095 h 361987"/>
                  <a:gd name="connsiteX2" fmla="*/ 327670 w 342900"/>
                  <a:gd name="connsiteY2" fmla="*/ 118530 h 361987"/>
                  <a:gd name="connsiteX3" fmla="*/ 342900 w 342900"/>
                  <a:gd name="connsiteY3" fmla="*/ 151297 h 361987"/>
                  <a:gd name="connsiteX4" fmla="*/ 342900 w 342900"/>
                  <a:gd name="connsiteY4" fmla="*/ 328650 h 361987"/>
                  <a:gd name="connsiteX5" fmla="*/ 309563 w 342900"/>
                  <a:gd name="connsiteY5" fmla="*/ 361987 h 361987"/>
                  <a:gd name="connsiteX6" fmla="*/ 242888 w 342900"/>
                  <a:gd name="connsiteY6" fmla="*/ 361987 h 361987"/>
                  <a:gd name="connsiteX7" fmla="*/ 209550 w 342900"/>
                  <a:gd name="connsiteY7" fmla="*/ 328650 h 361987"/>
                  <a:gd name="connsiteX8" fmla="*/ 209550 w 342900"/>
                  <a:gd name="connsiteY8" fmla="*/ 233264 h 361987"/>
                  <a:gd name="connsiteX9" fmla="*/ 204788 w 342900"/>
                  <a:gd name="connsiteY9" fmla="*/ 228502 h 361987"/>
                  <a:gd name="connsiteX10" fmla="*/ 138113 w 342900"/>
                  <a:gd name="connsiteY10" fmla="*/ 228502 h 361987"/>
                  <a:gd name="connsiteX11" fmla="*/ 133350 w 342900"/>
                  <a:gd name="connsiteY11" fmla="*/ 233264 h 361987"/>
                  <a:gd name="connsiteX12" fmla="*/ 133350 w 342900"/>
                  <a:gd name="connsiteY12" fmla="*/ 328650 h 361987"/>
                  <a:gd name="connsiteX13" fmla="*/ 100013 w 342900"/>
                  <a:gd name="connsiteY13" fmla="*/ 361987 h 361987"/>
                  <a:gd name="connsiteX14" fmla="*/ 33338 w 342900"/>
                  <a:gd name="connsiteY14" fmla="*/ 361987 h 361987"/>
                  <a:gd name="connsiteX15" fmla="*/ 0 w 342900"/>
                  <a:gd name="connsiteY15" fmla="*/ 328650 h 361987"/>
                  <a:gd name="connsiteX16" fmla="*/ 0 w 342900"/>
                  <a:gd name="connsiteY16" fmla="*/ 151297 h 361987"/>
                  <a:gd name="connsiteX17" fmla="*/ 15231 w 342900"/>
                  <a:gd name="connsiteY17" fmla="*/ 118530 h 361987"/>
                  <a:gd name="connsiteX18" fmla="*/ 143818 w 342900"/>
                  <a:gd name="connsiteY18" fmla="*/ 10095 h 361987"/>
                  <a:gd name="connsiteX19" fmla="*/ 180661 w 342900"/>
                  <a:gd name="connsiteY19" fmla="*/ 31940 h 361987"/>
                  <a:gd name="connsiteX20" fmla="*/ 162239 w 342900"/>
                  <a:gd name="connsiteY20" fmla="*/ 31940 h 361987"/>
                  <a:gd name="connsiteX21" fmla="*/ 33652 w 342900"/>
                  <a:gd name="connsiteY21" fmla="*/ 140375 h 361987"/>
                  <a:gd name="connsiteX22" fmla="*/ 28575 w 342900"/>
                  <a:gd name="connsiteY22" fmla="*/ 151297 h 361987"/>
                  <a:gd name="connsiteX23" fmla="*/ 28575 w 342900"/>
                  <a:gd name="connsiteY23" fmla="*/ 328650 h 361987"/>
                  <a:gd name="connsiteX24" fmla="*/ 33338 w 342900"/>
                  <a:gd name="connsiteY24" fmla="*/ 333412 h 361987"/>
                  <a:gd name="connsiteX25" fmla="*/ 100013 w 342900"/>
                  <a:gd name="connsiteY25" fmla="*/ 333412 h 361987"/>
                  <a:gd name="connsiteX26" fmla="*/ 104775 w 342900"/>
                  <a:gd name="connsiteY26" fmla="*/ 328650 h 361987"/>
                  <a:gd name="connsiteX27" fmla="*/ 104775 w 342900"/>
                  <a:gd name="connsiteY27" fmla="*/ 233264 h 361987"/>
                  <a:gd name="connsiteX28" fmla="*/ 138113 w 342900"/>
                  <a:gd name="connsiteY28" fmla="*/ 199927 h 361987"/>
                  <a:gd name="connsiteX29" fmla="*/ 204788 w 342900"/>
                  <a:gd name="connsiteY29" fmla="*/ 199927 h 361987"/>
                  <a:gd name="connsiteX30" fmla="*/ 238125 w 342900"/>
                  <a:gd name="connsiteY30" fmla="*/ 233264 h 361987"/>
                  <a:gd name="connsiteX31" fmla="*/ 238125 w 342900"/>
                  <a:gd name="connsiteY31" fmla="*/ 328650 h 361987"/>
                  <a:gd name="connsiteX32" fmla="*/ 242888 w 342900"/>
                  <a:gd name="connsiteY32" fmla="*/ 333412 h 361987"/>
                  <a:gd name="connsiteX33" fmla="*/ 309563 w 342900"/>
                  <a:gd name="connsiteY33" fmla="*/ 333412 h 361987"/>
                  <a:gd name="connsiteX34" fmla="*/ 314325 w 342900"/>
                  <a:gd name="connsiteY34" fmla="*/ 328650 h 361987"/>
                  <a:gd name="connsiteX35" fmla="*/ 314325 w 342900"/>
                  <a:gd name="connsiteY35" fmla="*/ 151297 h 361987"/>
                  <a:gd name="connsiteX36" fmla="*/ 309248 w 342900"/>
                  <a:gd name="connsiteY36" fmla="*/ 140375 h 361987"/>
                  <a:gd name="connsiteX37" fmla="*/ 180661 w 342900"/>
                  <a:gd name="connsiteY37" fmla="*/ 31940 h 36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42900" h="361987">
                    <a:moveTo>
                      <a:pt x="143818" y="10095"/>
                    </a:moveTo>
                    <a:cubicBezTo>
                      <a:pt x="159780" y="-3365"/>
                      <a:pt x="183120" y="-3365"/>
                      <a:pt x="199082" y="10095"/>
                    </a:cubicBezTo>
                    <a:lnTo>
                      <a:pt x="327670" y="118530"/>
                    </a:lnTo>
                    <a:cubicBezTo>
                      <a:pt x="337326" y="126674"/>
                      <a:pt x="342900" y="138664"/>
                      <a:pt x="342900" y="151297"/>
                    </a:cubicBezTo>
                    <a:lnTo>
                      <a:pt x="342900" y="328650"/>
                    </a:lnTo>
                    <a:cubicBezTo>
                      <a:pt x="342900" y="347061"/>
                      <a:pt x="327974" y="361987"/>
                      <a:pt x="309563" y="361987"/>
                    </a:cubicBezTo>
                    <a:lnTo>
                      <a:pt x="242888" y="361987"/>
                    </a:lnTo>
                    <a:cubicBezTo>
                      <a:pt x="224476" y="361987"/>
                      <a:pt x="209550" y="347061"/>
                      <a:pt x="209550" y="328650"/>
                    </a:cubicBezTo>
                    <a:lnTo>
                      <a:pt x="209550" y="233264"/>
                    </a:lnTo>
                    <a:cubicBezTo>
                      <a:pt x="209550" y="230635"/>
                      <a:pt x="207418" y="228502"/>
                      <a:pt x="204788" y="228502"/>
                    </a:cubicBezTo>
                    <a:lnTo>
                      <a:pt x="138113" y="228502"/>
                    </a:lnTo>
                    <a:cubicBezTo>
                      <a:pt x="135482" y="228502"/>
                      <a:pt x="133350" y="230635"/>
                      <a:pt x="133350" y="233264"/>
                    </a:cubicBezTo>
                    <a:lnTo>
                      <a:pt x="133350" y="328650"/>
                    </a:lnTo>
                    <a:cubicBezTo>
                      <a:pt x="133350" y="347061"/>
                      <a:pt x="118424" y="361987"/>
                      <a:pt x="100013" y="361987"/>
                    </a:cubicBezTo>
                    <a:lnTo>
                      <a:pt x="33338" y="361987"/>
                    </a:lnTo>
                    <a:cubicBezTo>
                      <a:pt x="14926" y="361987"/>
                      <a:pt x="0" y="347061"/>
                      <a:pt x="0" y="328650"/>
                    </a:cubicBezTo>
                    <a:lnTo>
                      <a:pt x="0" y="151297"/>
                    </a:lnTo>
                    <a:cubicBezTo>
                      <a:pt x="0" y="138664"/>
                      <a:pt x="5573" y="126674"/>
                      <a:pt x="15231" y="118530"/>
                    </a:cubicBezTo>
                    <a:lnTo>
                      <a:pt x="143818" y="10095"/>
                    </a:lnTo>
                    <a:close/>
                    <a:moveTo>
                      <a:pt x="180661" y="31940"/>
                    </a:moveTo>
                    <a:cubicBezTo>
                      <a:pt x="175340" y="27453"/>
                      <a:pt x="167560" y="27453"/>
                      <a:pt x="162239" y="31940"/>
                    </a:cubicBezTo>
                    <a:lnTo>
                      <a:pt x="33652" y="140375"/>
                    </a:lnTo>
                    <a:cubicBezTo>
                      <a:pt x="30433" y="143089"/>
                      <a:pt x="28575" y="147086"/>
                      <a:pt x="28575" y="151297"/>
                    </a:cubicBezTo>
                    <a:lnTo>
                      <a:pt x="28575" y="328650"/>
                    </a:lnTo>
                    <a:cubicBezTo>
                      <a:pt x="28575" y="331280"/>
                      <a:pt x="30707" y="333412"/>
                      <a:pt x="33338" y="333412"/>
                    </a:cubicBezTo>
                    <a:lnTo>
                      <a:pt x="100013" y="333412"/>
                    </a:lnTo>
                    <a:cubicBezTo>
                      <a:pt x="102643" y="333412"/>
                      <a:pt x="104775" y="331280"/>
                      <a:pt x="104775" y="328650"/>
                    </a:cubicBezTo>
                    <a:lnTo>
                      <a:pt x="104775" y="233264"/>
                    </a:lnTo>
                    <a:cubicBezTo>
                      <a:pt x="104775" y="214852"/>
                      <a:pt x="119701" y="199927"/>
                      <a:pt x="138113" y="199927"/>
                    </a:cubicBezTo>
                    <a:lnTo>
                      <a:pt x="204788" y="199927"/>
                    </a:lnTo>
                    <a:cubicBezTo>
                      <a:pt x="223199" y="199927"/>
                      <a:pt x="238125" y="214852"/>
                      <a:pt x="238125" y="233264"/>
                    </a:cubicBezTo>
                    <a:lnTo>
                      <a:pt x="238125" y="328650"/>
                    </a:lnTo>
                    <a:cubicBezTo>
                      <a:pt x="238125" y="331280"/>
                      <a:pt x="240257" y="333412"/>
                      <a:pt x="242888" y="333412"/>
                    </a:cubicBezTo>
                    <a:lnTo>
                      <a:pt x="309563" y="333412"/>
                    </a:lnTo>
                    <a:cubicBezTo>
                      <a:pt x="312193" y="333412"/>
                      <a:pt x="314325" y="331280"/>
                      <a:pt x="314325" y="328650"/>
                    </a:cubicBezTo>
                    <a:lnTo>
                      <a:pt x="314325" y="151297"/>
                    </a:lnTo>
                    <a:cubicBezTo>
                      <a:pt x="314325" y="147086"/>
                      <a:pt x="312468" y="143089"/>
                      <a:pt x="309248" y="140375"/>
                    </a:cubicBezTo>
                    <a:lnTo>
                      <a:pt x="180661" y="31940"/>
                    </a:lnTo>
                    <a:close/>
                  </a:path>
                </a:pathLst>
              </a:custGeom>
              <a:solidFill>
                <a:schemeClr val="bg1"/>
              </a:solidFill>
              <a:ln w="19050" cap="flat">
                <a:noFill/>
                <a:prstDash val="solid"/>
                <a:miter/>
              </a:ln>
            </p:spPr>
            <p:txBody>
              <a:bodyPr rtlCol="0" anchor="ctr"/>
              <a:lstStyle/>
              <a:p>
                <a:endParaRPr lang="en-US"/>
              </a:p>
            </p:txBody>
          </p:sp>
        </p:grpSp>
        <p:sp>
          <p:nvSpPr>
            <p:cNvPr id="11" name="TextBox 10">
              <a:hlinkClick r:id="" action="ppaction://hlinkshowjump?jump=previousslide"/>
              <a:extLst>
                <a:ext uri="{FF2B5EF4-FFF2-40B4-BE49-F238E27FC236}">
                  <a16:creationId xmlns:a16="http://schemas.microsoft.com/office/drawing/2014/main" id="{BC7069E9-BE75-D910-67BF-1A50406D563A}"/>
                </a:ext>
              </a:extLst>
            </p:cNvPr>
            <p:cNvSpPr txBox="1"/>
            <p:nvPr/>
          </p:nvSpPr>
          <p:spPr>
            <a:xfrm>
              <a:off x="685800" y="6552456"/>
              <a:ext cx="310983" cy="153888"/>
            </a:xfrm>
            <a:prstGeom prst="rect">
              <a:avLst/>
            </a:prstGeom>
            <a:noFill/>
          </p:spPr>
          <p:txBody>
            <a:bodyPr wrap="none" lIns="0" tIns="0" rIns="0" bIns="0" rtlCol="0">
              <a:spAutoFit/>
            </a:bodyPr>
            <a:lstStyle/>
            <a:p>
              <a:pPr algn="l"/>
              <a:r>
                <a:rPr lang="en-US" sz="1000"/>
                <a:t>BACK</a:t>
              </a:r>
            </a:p>
          </p:txBody>
        </p:sp>
        <p:sp>
          <p:nvSpPr>
            <p:cNvPr id="19" name="TextBox 18">
              <a:hlinkClick r:id="" action="ppaction://hlinkshowjump?jump=nextslide"/>
              <a:extLst>
                <a:ext uri="{FF2B5EF4-FFF2-40B4-BE49-F238E27FC236}">
                  <a16:creationId xmlns:a16="http://schemas.microsoft.com/office/drawing/2014/main" id="{DA052966-E989-5A9C-62F2-92D2885B80CE}"/>
                </a:ext>
              </a:extLst>
            </p:cNvPr>
            <p:cNvSpPr txBox="1"/>
            <p:nvPr/>
          </p:nvSpPr>
          <p:spPr>
            <a:xfrm>
              <a:off x="1225383" y="6552456"/>
              <a:ext cx="302968" cy="153888"/>
            </a:xfrm>
            <a:prstGeom prst="rect">
              <a:avLst/>
            </a:prstGeom>
            <a:noFill/>
          </p:spPr>
          <p:txBody>
            <a:bodyPr wrap="none" lIns="0" tIns="0" rIns="0" bIns="0" rtlCol="0">
              <a:spAutoFit/>
            </a:bodyPr>
            <a:lstStyle/>
            <a:p>
              <a:pPr algn="l"/>
              <a:r>
                <a:rPr lang="en-US" sz="1000"/>
                <a:t>NEXT</a:t>
              </a:r>
            </a:p>
          </p:txBody>
        </p:sp>
        <p:cxnSp>
          <p:nvCxnSpPr>
            <p:cNvPr id="21" name="Straight Connector 20">
              <a:extLst>
                <a:ext uri="{FF2B5EF4-FFF2-40B4-BE49-F238E27FC236}">
                  <a16:creationId xmlns:a16="http://schemas.microsoft.com/office/drawing/2014/main" id="{7DA0FE3A-F278-71F8-5FD0-BC3C120D045E}"/>
                </a:ext>
              </a:extLst>
            </p:cNvPr>
            <p:cNvCxnSpPr>
              <a:cxnSpLocks/>
            </p:cNvCxnSpPr>
            <p:nvPr/>
          </p:nvCxnSpPr>
          <p:spPr>
            <a:xfrm>
              <a:off x="1111083" y="6515100"/>
              <a:ext cx="0" cy="22860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61580073-D821-1200-ADFF-3B20C3FC50E5}"/>
                </a:ext>
              </a:extLst>
            </p:cNvPr>
            <p:cNvSpPr>
              <a:spLocks noChangeAspect="1"/>
            </p:cNvSpPr>
            <p:nvPr/>
          </p:nvSpPr>
          <p:spPr bwMode="auto">
            <a:xfrm>
              <a:off x="11734800" y="6400800"/>
              <a:ext cx="457200" cy="4572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fld id="{D00FA263-8293-7B45-AEF0-974821FF3FC3}" type="slidenum">
                <a:rPr lang="en-US" sz="1000" smtClean="0">
                  <a:solidFill>
                    <a:schemeClr val="tx1"/>
                  </a:solidFill>
                  <a:ea typeface="Segoe UI" pitchFamily="34" charset="0"/>
                  <a:cs typeface="Segoe UI" pitchFamily="34" charset="0"/>
                </a:rPr>
                <a:t>5</a:t>
              </a:fld>
              <a:endParaRPr lang="en-US" sz="1000">
                <a:solidFill>
                  <a:schemeClr val="tx1"/>
                </a:solidFill>
                <a:ea typeface="Segoe UI" pitchFamily="34" charset="0"/>
                <a:cs typeface="Segoe UI" pitchFamily="34" charset="0"/>
              </a:endParaRPr>
            </a:p>
          </p:txBody>
        </p:sp>
      </p:grpSp>
      <p:sp>
        <p:nvSpPr>
          <p:cNvPr id="4" name="Text Placeholder 7">
            <a:extLst>
              <a:ext uri="{FF2B5EF4-FFF2-40B4-BE49-F238E27FC236}">
                <a16:creationId xmlns:a16="http://schemas.microsoft.com/office/drawing/2014/main" id="{4163928F-A0AF-67FB-A4CF-325AF2C5C19E}"/>
              </a:ext>
            </a:extLst>
          </p:cNvPr>
          <p:cNvSpPr txBox="1">
            <a:spLocks noChangeAspect="1"/>
          </p:cNvSpPr>
          <p:nvPr/>
        </p:nvSpPr>
        <p:spPr>
          <a:xfrm>
            <a:off x="612973" y="457199"/>
            <a:ext cx="685800" cy="685800"/>
          </a:xfrm>
          <a:prstGeom prst="roundRect">
            <a:avLst>
              <a:gd name="adj" fmla="val 12775"/>
            </a:avLst>
          </a:prstGeom>
          <a:solidFill>
            <a:srgbClr val="FFFFFF"/>
          </a:solidFill>
          <a:ln w="6350">
            <a:noFill/>
          </a:ln>
          <a:effectLst>
            <a:outerShdw blurRad="50800" dist="38100" dir="2700000" algn="tl" rotWithShape="0">
              <a:srgbClr val="C5B4E3">
                <a:alpha val="36899"/>
              </a:srgbClr>
            </a:outerShdw>
          </a:effectLst>
        </p:spPr>
        <p:txBody>
          <a:bodyPr wrap="none" lIns="182880" tIns="91440" rIns="182880" bIns="91440" anchor="ctr" anchorCtr="0"/>
          <a:lstStyle>
            <a:lvl1pPr marL="0" marR="0" indent="0" algn="ctr" defTabSz="419734" rtl="0" eaLnBrk="1" fontAlgn="auto" latinLnBrk="0" hangingPunct="1">
              <a:lnSpc>
                <a:spcPct val="100000"/>
              </a:lnSpc>
              <a:spcBef>
                <a:spcPct val="20000"/>
              </a:spcBef>
              <a:spcAft>
                <a:spcPts val="0"/>
              </a:spcAft>
              <a:buClrTx/>
              <a:buSzPct val="90000"/>
              <a:buFont typeface="Wingdings" panose="05000000000000000000" pitchFamily="2" charset="2"/>
              <a:buNone/>
              <a:tabLst/>
              <a:defRPr sz="1260" kern="1200" spc="0" baseline="0">
                <a:solidFill>
                  <a:schemeClr val="tx1"/>
                </a:solidFill>
                <a:latin typeface="+mn-lt"/>
                <a:ea typeface="+mn-ea"/>
                <a:cs typeface="Segoe Sans Display" pitchFamily="2" charset="0"/>
              </a:defRPr>
            </a:lvl1pPr>
            <a:lvl2pPr marL="228600" marR="0" indent="0" algn="l" defTabSz="419734"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295751" marR="0" indent="-90011" algn="l" defTabSz="41973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720" kern="1200" spc="0" baseline="0">
                <a:solidFill>
                  <a:schemeClr val="tx1"/>
                </a:solidFill>
                <a:latin typeface="+mn-lt"/>
                <a:ea typeface="+mn-ea"/>
                <a:cs typeface="+mn-cs"/>
              </a:defRPr>
            </a:lvl3pPr>
            <a:lvl4pPr marL="379333" marR="0" indent="-81439" algn="l" defTabSz="41973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630" kern="1200" spc="0" baseline="0">
                <a:solidFill>
                  <a:schemeClr val="tx1"/>
                </a:solidFill>
                <a:latin typeface="+mn-lt"/>
                <a:ea typeface="+mn-ea"/>
                <a:cs typeface="+mn-cs"/>
              </a:defRPr>
            </a:lvl4pPr>
            <a:lvl5pPr marL="460772" marR="0" indent="-75724" algn="l" defTabSz="41973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630" kern="1200" spc="0" baseline="0">
                <a:solidFill>
                  <a:schemeClr val="tx1"/>
                </a:solidFill>
                <a:latin typeface="+mn-lt"/>
                <a:ea typeface="+mn-ea"/>
                <a:cs typeface="+mn-cs"/>
              </a:defRPr>
            </a:lvl5pPr>
            <a:lvl6pPr marL="1154268" indent="-104934" algn="l" defTabSz="419734" rtl="0" eaLnBrk="1" latinLnBrk="0" hangingPunct="1">
              <a:spcBef>
                <a:spcPct val="20000"/>
              </a:spcBef>
              <a:buFont typeface="Arial" pitchFamily="34" charset="0"/>
              <a:buChar char="•"/>
              <a:defRPr sz="900" kern="1200">
                <a:solidFill>
                  <a:schemeClr val="tx1"/>
                </a:solidFill>
                <a:latin typeface="+mn-lt"/>
                <a:ea typeface="+mn-ea"/>
                <a:cs typeface="+mn-cs"/>
              </a:defRPr>
            </a:lvl6pPr>
            <a:lvl7pPr marL="1364135" indent="-104934" algn="l" defTabSz="419734" rtl="0" eaLnBrk="1" latinLnBrk="0" hangingPunct="1">
              <a:spcBef>
                <a:spcPct val="20000"/>
              </a:spcBef>
              <a:buFont typeface="Arial" pitchFamily="34" charset="0"/>
              <a:buChar char="•"/>
              <a:defRPr sz="900" kern="1200">
                <a:solidFill>
                  <a:schemeClr val="tx1"/>
                </a:solidFill>
                <a:latin typeface="+mn-lt"/>
                <a:ea typeface="+mn-ea"/>
                <a:cs typeface="+mn-cs"/>
              </a:defRPr>
            </a:lvl7pPr>
            <a:lvl8pPr marL="1574002" indent="-104934" algn="l" defTabSz="419734" rtl="0" eaLnBrk="1" latinLnBrk="0" hangingPunct="1">
              <a:spcBef>
                <a:spcPct val="20000"/>
              </a:spcBef>
              <a:buFont typeface="Arial" pitchFamily="34" charset="0"/>
              <a:buChar char="•"/>
              <a:defRPr sz="900" kern="1200">
                <a:solidFill>
                  <a:schemeClr val="tx1"/>
                </a:solidFill>
                <a:latin typeface="+mn-lt"/>
                <a:ea typeface="+mn-ea"/>
                <a:cs typeface="+mn-cs"/>
              </a:defRPr>
            </a:lvl8pPr>
            <a:lvl9pPr marL="1783870" indent="-104934" algn="l" defTabSz="419734" rtl="0" eaLnBrk="1" latinLnBrk="0" hangingPunct="1">
              <a:spcBef>
                <a:spcPct val="20000"/>
              </a:spcBef>
              <a:buFont typeface="Arial" pitchFamily="34" charset="0"/>
              <a:buChar char="•"/>
              <a:defRPr sz="900" kern="1200">
                <a:solidFill>
                  <a:schemeClr val="tx1"/>
                </a:solidFill>
                <a:latin typeface="+mn-lt"/>
                <a:ea typeface="+mn-ea"/>
                <a:cs typeface="+mn-cs"/>
              </a:defRPr>
            </a:lvl9pPr>
          </a:lstStyle>
          <a:p>
            <a:endParaRPr lang="en-US"/>
          </a:p>
        </p:txBody>
      </p:sp>
      <p:pic>
        <p:nvPicPr>
          <p:cNvPr id="1026" name="Picture 2" descr="Microsoft Copilot - Wikipedia">
            <a:extLst>
              <a:ext uri="{FF2B5EF4-FFF2-40B4-BE49-F238E27FC236}">
                <a16:creationId xmlns:a16="http://schemas.microsoft.com/office/drawing/2014/main" id="{9CD9A5CA-F0D7-4784-BFEC-DFD2E06D27E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4413" y="548639"/>
            <a:ext cx="502920" cy="502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53517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35AD69E9-016B-703F-0161-8B0BAB92BD3E}"/>
              </a:ext>
            </a:extLst>
          </p:cNvPr>
          <p:cNvSpPr/>
          <p:nvPr/>
        </p:nvSpPr>
        <p:spPr bwMode="auto">
          <a:xfrm>
            <a:off x="-1" y="0"/>
            <a:ext cx="6096001" cy="6858000"/>
          </a:xfrm>
          <a:prstGeom prst="rect">
            <a:avLst/>
          </a:prstGeom>
          <a:solidFill>
            <a:srgbClr val="D4EC8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8DC8E8"/>
              </a:solidFill>
              <a:ea typeface="Segoe UI" pitchFamily="34" charset="0"/>
              <a:cs typeface="Segoe UI" pitchFamily="34" charset="0"/>
            </a:endParaRPr>
          </a:p>
        </p:txBody>
      </p:sp>
      <p:sp>
        <p:nvSpPr>
          <p:cNvPr id="38" name="Title 1">
            <a:extLst>
              <a:ext uri="{FF2B5EF4-FFF2-40B4-BE49-F238E27FC236}">
                <a16:creationId xmlns:a16="http://schemas.microsoft.com/office/drawing/2014/main" id="{68838F7C-9B3F-3B7D-BD8C-4ACAEDCD8762}"/>
              </a:ext>
            </a:extLst>
          </p:cNvPr>
          <p:cNvSpPr>
            <a:spLocks noGrp="1"/>
          </p:cNvSpPr>
          <p:nvPr>
            <p:ph type="title"/>
          </p:nvPr>
        </p:nvSpPr>
        <p:spPr>
          <a:xfrm>
            <a:off x="588263" y="457200"/>
            <a:ext cx="3852674" cy="492443"/>
          </a:xfrm>
        </p:spPr>
        <p:txBody>
          <a:bodyPr/>
          <a:lstStyle/>
          <a:p>
            <a:r>
              <a:rPr lang="en-US" sz="3200">
                <a:solidFill>
                  <a:srgbClr val="225B62"/>
                </a:solidFill>
              </a:rPr>
              <a:t>Sales</a:t>
            </a:r>
          </a:p>
        </p:txBody>
      </p:sp>
      <p:sp>
        <p:nvSpPr>
          <p:cNvPr id="39" name="Text Placeholder 9">
            <a:extLst>
              <a:ext uri="{FF2B5EF4-FFF2-40B4-BE49-F238E27FC236}">
                <a16:creationId xmlns:a16="http://schemas.microsoft.com/office/drawing/2014/main" id="{A40A6F3E-30C0-83A8-283B-9C2F00C7F4FE}"/>
              </a:ext>
            </a:extLst>
          </p:cNvPr>
          <p:cNvSpPr txBox="1">
            <a:spLocks/>
          </p:cNvSpPr>
          <p:nvPr/>
        </p:nvSpPr>
        <p:spPr>
          <a:xfrm>
            <a:off x="6579951" y="2812940"/>
            <a:ext cx="2364427" cy="800219"/>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2"/>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2"/>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2"/>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2"/>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2"/>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5875">
              <a:spcBef>
                <a:spcPts val="0"/>
              </a:spcBef>
              <a:spcAft>
                <a:spcPts val="600"/>
              </a:spcAft>
              <a:buFont typeface="Wingdings" panose="05000000000000000000" pitchFamily="2" charset="2"/>
              <a:buNone/>
            </a:pPr>
            <a:r>
              <a:rPr lang="en-US" sz="1400">
                <a:solidFill>
                  <a:schemeClr val="accent3"/>
                </a:solidFill>
                <a:latin typeface="+mj-lt"/>
              </a:rPr>
              <a:t>Create more opportunities</a:t>
            </a:r>
          </a:p>
          <a:p>
            <a:pPr marL="15875">
              <a:spcBef>
                <a:spcPts val="0"/>
              </a:spcBef>
              <a:spcAft>
                <a:spcPts val="600"/>
              </a:spcAft>
              <a:buFont typeface="Wingdings" panose="05000000000000000000" pitchFamily="2" charset="2"/>
              <a:buNone/>
            </a:pPr>
            <a:r>
              <a:rPr lang="en-US" sz="1100">
                <a:solidFill>
                  <a:schemeClr val="tx1"/>
                </a:solidFill>
              </a:rPr>
              <a:t>Better prepare for discovery sessions with an agent that drafts tailored questions and content.</a:t>
            </a:r>
          </a:p>
        </p:txBody>
      </p:sp>
      <p:sp>
        <p:nvSpPr>
          <p:cNvPr id="40" name="Text Placeholder 11">
            <a:extLst>
              <a:ext uri="{FF2B5EF4-FFF2-40B4-BE49-F238E27FC236}">
                <a16:creationId xmlns:a16="http://schemas.microsoft.com/office/drawing/2014/main" id="{65061932-DB7C-473D-4957-AF3B6470F456}"/>
              </a:ext>
            </a:extLst>
          </p:cNvPr>
          <p:cNvSpPr txBox="1">
            <a:spLocks/>
          </p:cNvSpPr>
          <p:nvPr/>
        </p:nvSpPr>
        <p:spPr>
          <a:xfrm>
            <a:off x="6579951" y="457200"/>
            <a:ext cx="5050534" cy="2185214"/>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800" kern="1200" spc="0" baseline="0">
                <a:solidFill>
                  <a:schemeClr val="tx2"/>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400" kern="1200" spc="0" baseline="0">
                <a:solidFill>
                  <a:schemeClr val="tx2"/>
                </a:solidFill>
                <a:latin typeface="+mn-lt"/>
                <a:ea typeface="+mn-ea"/>
                <a:cs typeface="+mn-cs"/>
              </a:defRPr>
            </a:lvl2pPr>
            <a:lvl3pPr marL="45720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200" kern="1200" spc="0" baseline="0">
                <a:solidFill>
                  <a:schemeClr val="tx2"/>
                </a:solidFill>
                <a:latin typeface="+mn-lt"/>
                <a:ea typeface="+mn-ea"/>
                <a:cs typeface="+mn-cs"/>
              </a:defRPr>
            </a:lvl3pPr>
            <a:lvl4pPr marL="661988"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100" kern="1200" spc="0" baseline="0">
                <a:solidFill>
                  <a:schemeClr val="tx2"/>
                </a:solidFill>
                <a:latin typeface="+mn-lt"/>
                <a:ea typeface="+mn-ea"/>
                <a:cs typeface="+mn-cs"/>
              </a:defRPr>
            </a:lvl4pPr>
            <a:lvl5pPr marL="855663"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100" kern="1200" spc="0" baseline="0">
                <a:solidFill>
                  <a:schemeClr val="tx2"/>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a:t>Sellers at agile businesses need the ability to focus on building their pipelines and closing deals to support business growth. On average, sales reps spend an average of 440 hours annually trying to find the right content to share with their prospects and customers</a:t>
            </a:r>
            <a:r>
              <a:rPr lang="en-US" sz="1200" baseline="30000"/>
              <a:t> 3. </a:t>
            </a:r>
            <a:r>
              <a:rPr lang="en-US" sz="1200"/>
              <a:t>To free up this time, they need a solution that can streamline manual tasks and provide better insights to push deals over the finish line.</a:t>
            </a:r>
            <a:endParaRPr lang="en-US" sz="1200" baseline="30000"/>
          </a:p>
          <a:p>
            <a:r>
              <a:rPr lang="en-US" sz="1200"/>
              <a:t>Microsoft 365 Copilot and Copilot Chat work alongside sales teams to handle administrative and repetitive tasks, from conducting industry research to creating personalized proposals. As a result, sales professionals save time and focus on building stronger relationships, enhancing their pipeline, and closing deals.</a:t>
            </a:r>
          </a:p>
        </p:txBody>
      </p:sp>
      <p:pic>
        <p:nvPicPr>
          <p:cNvPr id="43" name="Picture 42">
            <a:extLst>
              <a:ext uri="{FF2B5EF4-FFF2-40B4-BE49-F238E27FC236}">
                <a16:creationId xmlns:a16="http://schemas.microsoft.com/office/drawing/2014/main" id="{5AD121F2-A49E-1C55-6702-47E7177C368D}"/>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76692" y="1357599"/>
            <a:ext cx="5142613" cy="2892719"/>
          </a:xfrm>
          <a:prstGeom prst="rect">
            <a:avLst/>
          </a:prstGeom>
          <a:ln w="101600">
            <a:solidFill>
              <a:srgbClr val="FFFFFF"/>
            </a:solidFill>
          </a:ln>
          <a:effectLst>
            <a:outerShdw blurRad="203200" algn="ctr" rotWithShape="0">
              <a:prstClr val="black">
                <a:alpha val="15000"/>
              </a:prstClr>
            </a:outerShdw>
          </a:effectLst>
        </p:spPr>
      </p:pic>
      <p:sp>
        <p:nvSpPr>
          <p:cNvPr id="53" name="Text Placeholder 9">
            <a:extLst>
              <a:ext uri="{FF2B5EF4-FFF2-40B4-BE49-F238E27FC236}">
                <a16:creationId xmlns:a16="http://schemas.microsoft.com/office/drawing/2014/main" id="{D4399372-DCE7-D6E7-6A65-58484DC9CE39}"/>
              </a:ext>
            </a:extLst>
          </p:cNvPr>
          <p:cNvSpPr txBox="1">
            <a:spLocks/>
          </p:cNvSpPr>
          <p:nvPr/>
        </p:nvSpPr>
        <p:spPr>
          <a:xfrm>
            <a:off x="9252813" y="2812940"/>
            <a:ext cx="2273992" cy="969496"/>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2"/>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2"/>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2"/>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2"/>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2"/>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Wingdings" panose="05000000000000000000" pitchFamily="2" charset="2"/>
              <a:buNone/>
            </a:pPr>
            <a:r>
              <a:rPr lang="en-US" sz="1400">
                <a:solidFill>
                  <a:schemeClr val="accent3"/>
                </a:solidFill>
                <a:latin typeface="+mj-lt"/>
              </a:rPr>
              <a:t>Increase deal size</a:t>
            </a:r>
          </a:p>
          <a:p>
            <a:pPr marL="0" lvl="1" indent="0">
              <a:spcBef>
                <a:spcPts val="0"/>
              </a:spcBef>
              <a:spcAft>
                <a:spcPts val="1200"/>
              </a:spcAft>
              <a:buFont typeface="Wingdings" panose="05000000000000000000" pitchFamily="2" charset="2"/>
              <a:buNone/>
            </a:pPr>
            <a:r>
              <a:rPr lang="en-US" sz="1100">
                <a:solidFill>
                  <a:schemeClr val="tx1"/>
                </a:solidFill>
              </a:rPr>
              <a:t>Use Copilot to generate charts and presentation content using the customer’s data to help close more high-value deals.</a:t>
            </a:r>
          </a:p>
        </p:txBody>
      </p:sp>
      <p:sp>
        <p:nvSpPr>
          <p:cNvPr id="54" name="Text Placeholder 9">
            <a:extLst>
              <a:ext uri="{FF2B5EF4-FFF2-40B4-BE49-F238E27FC236}">
                <a16:creationId xmlns:a16="http://schemas.microsoft.com/office/drawing/2014/main" id="{72DFB12F-CAE8-ECDE-6588-48392CC055E5}"/>
              </a:ext>
            </a:extLst>
          </p:cNvPr>
          <p:cNvSpPr txBox="1">
            <a:spLocks/>
          </p:cNvSpPr>
          <p:nvPr/>
        </p:nvSpPr>
        <p:spPr>
          <a:xfrm>
            <a:off x="6579948" y="3969883"/>
            <a:ext cx="2364427" cy="1308050"/>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2"/>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2"/>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2"/>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2"/>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2"/>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Wingdings" panose="05000000000000000000" pitchFamily="2" charset="2"/>
              <a:buNone/>
            </a:pPr>
            <a:r>
              <a:rPr lang="en-US" sz="1400">
                <a:solidFill>
                  <a:schemeClr val="accent3"/>
                </a:solidFill>
                <a:latin typeface="+mj-lt"/>
              </a:rPr>
              <a:t>Improve win/close rate</a:t>
            </a:r>
          </a:p>
          <a:p>
            <a:pPr marL="0" lvl="1" indent="0">
              <a:spcBef>
                <a:spcPts val="0"/>
              </a:spcBef>
              <a:spcAft>
                <a:spcPts val="1200"/>
              </a:spcAft>
              <a:buFont typeface="Wingdings" panose="05000000000000000000" pitchFamily="2" charset="2"/>
              <a:buNone/>
            </a:pPr>
            <a:r>
              <a:rPr lang="en-US" sz="1100">
                <a:solidFill>
                  <a:schemeClr val="tx1"/>
                </a:solidFill>
              </a:rPr>
              <a:t>Give the customer your full attention in the meeting while Copilot takes notes. Prompt Copilot to use those notes to focus on the most important information and create targeted offers when drafting the proposal.</a:t>
            </a:r>
          </a:p>
        </p:txBody>
      </p:sp>
      <p:sp>
        <p:nvSpPr>
          <p:cNvPr id="55" name="Text Placeholder 9">
            <a:extLst>
              <a:ext uri="{FF2B5EF4-FFF2-40B4-BE49-F238E27FC236}">
                <a16:creationId xmlns:a16="http://schemas.microsoft.com/office/drawing/2014/main" id="{5990293F-989C-7CFE-BC1D-C4FC24A3F500}"/>
              </a:ext>
            </a:extLst>
          </p:cNvPr>
          <p:cNvSpPr txBox="1">
            <a:spLocks/>
          </p:cNvSpPr>
          <p:nvPr/>
        </p:nvSpPr>
        <p:spPr>
          <a:xfrm>
            <a:off x="9252812" y="3969883"/>
            <a:ext cx="2497416" cy="1308050"/>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2"/>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2"/>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2"/>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2"/>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2"/>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Wingdings" panose="05000000000000000000" pitchFamily="2" charset="2"/>
              <a:buNone/>
            </a:pPr>
            <a:r>
              <a:rPr lang="en-US" sz="1400">
                <a:solidFill>
                  <a:schemeClr val="accent3"/>
                </a:solidFill>
                <a:latin typeface="+mj-lt"/>
              </a:rPr>
              <a:t>Improve customer retention</a:t>
            </a:r>
          </a:p>
          <a:p>
            <a:pPr marL="0" lvl="1" indent="0">
              <a:spcBef>
                <a:spcPts val="0"/>
              </a:spcBef>
              <a:spcAft>
                <a:spcPts val="1200"/>
              </a:spcAft>
              <a:buNone/>
            </a:pPr>
            <a:r>
              <a:rPr lang="en-US" sz="1100"/>
              <a:t>Maintain strong customer relationships post-sales by using Copilot to generate personalized communications, share customer data with service departments, and perform sentiment analysis to address issues quickly.</a:t>
            </a:r>
            <a:endParaRPr lang="en-US" sz="1100">
              <a:solidFill>
                <a:schemeClr val="tx1"/>
              </a:solidFill>
            </a:endParaRPr>
          </a:p>
        </p:txBody>
      </p:sp>
      <p:grpSp>
        <p:nvGrpSpPr>
          <p:cNvPr id="2" name="Group 1">
            <a:extLst>
              <a:ext uri="{FF2B5EF4-FFF2-40B4-BE49-F238E27FC236}">
                <a16:creationId xmlns:a16="http://schemas.microsoft.com/office/drawing/2014/main" id="{D136BDFA-7B3B-09A9-A50C-BD0CC0C0D50A}"/>
              </a:ext>
            </a:extLst>
          </p:cNvPr>
          <p:cNvGrpSpPr/>
          <p:nvPr/>
        </p:nvGrpSpPr>
        <p:grpSpPr>
          <a:xfrm>
            <a:off x="0" y="6400800"/>
            <a:ext cx="12192000" cy="457200"/>
            <a:chOff x="0" y="6400800"/>
            <a:chExt cx="12192000" cy="457200"/>
          </a:xfrm>
        </p:grpSpPr>
        <p:sp>
          <p:nvSpPr>
            <p:cNvPr id="3" name="Rectangle 2">
              <a:extLst>
                <a:ext uri="{FF2B5EF4-FFF2-40B4-BE49-F238E27FC236}">
                  <a16:creationId xmlns:a16="http://schemas.microsoft.com/office/drawing/2014/main" id="{AA38B4D2-C002-125A-969A-C9E0B4B7D70F}"/>
                </a:ext>
              </a:extLst>
            </p:cNvPr>
            <p:cNvSpPr/>
            <p:nvPr/>
          </p:nvSpPr>
          <p:spPr bwMode="auto">
            <a:xfrm>
              <a:off x="457200" y="6400800"/>
              <a:ext cx="11277600" cy="4572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4" name="Group 3">
              <a:extLst>
                <a:ext uri="{FF2B5EF4-FFF2-40B4-BE49-F238E27FC236}">
                  <a16:creationId xmlns:a16="http://schemas.microsoft.com/office/drawing/2014/main" id="{2F699CEE-B93A-41A8-342E-FE9A1A955669}"/>
                </a:ext>
              </a:extLst>
            </p:cNvPr>
            <p:cNvGrpSpPr/>
            <p:nvPr/>
          </p:nvGrpSpPr>
          <p:grpSpPr>
            <a:xfrm>
              <a:off x="0" y="6400800"/>
              <a:ext cx="457200" cy="457200"/>
              <a:chOff x="0" y="6400800"/>
              <a:chExt cx="457200" cy="457200"/>
            </a:xfrm>
          </p:grpSpPr>
          <p:sp>
            <p:nvSpPr>
              <p:cNvPr id="9" name="Rectangle 8">
                <a:hlinkClick r:id="" action="ppaction://hlinkshowjump?jump=firstslide"/>
                <a:extLst>
                  <a:ext uri="{FF2B5EF4-FFF2-40B4-BE49-F238E27FC236}">
                    <a16:creationId xmlns:a16="http://schemas.microsoft.com/office/drawing/2014/main" id="{A2F3A204-6359-9C4B-91E4-AEBEA3CE5C54}"/>
                  </a:ext>
                </a:extLst>
              </p:cNvPr>
              <p:cNvSpPr>
                <a:spLocks noChangeAspect="1"/>
              </p:cNvSpPr>
              <p:nvPr/>
            </p:nvSpPr>
            <p:spPr bwMode="auto">
              <a:xfrm>
                <a:off x="0" y="6400800"/>
                <a:ext cx="457200" cy="457200"/>
              </a:xfrm>
              <a:prstGeom prst="rect">
                <a:avLst/>
              </a:prstGeom>
              <a:solidFill>
                <a:srgbClr val="2A446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 name="Graphic 5">
                <a:hlinkClick r:id="" action="ppaction://hlinkshowjump?jump=firstslide"/>
                <a:extLst>
                  <a:ext uri="{FF2B5EF4-FFF2-40B4-BE49-F238E27FC236}">
                    <a16:creationId xmlns:a16="http://schemas.microsoft.com/office/drawing/2014/main" id="{12F2EA11-EBBC-2060-6128-71AAA923DF3E}"/>
                  </a:ext>
                </a:extLst>
              </p:cNvPr>
              <p:cNvSpPr>
                <a:spLocks noChangeAspect="1"/>
              </p:cNvSpPr>
              <p:nvPr/>
            </p:nvSpPr>
            <p:spPr>
              <a:xfrm>
                <a:off x="120327" y="6515100"/>
                <a:ext cx="216546" cy="228600"/>
              </a:xfrm>
              <a:custGeom>
                <a:avLst/>
                <a:gdLst>
                  <a:gd name="connsiteX0" fmla="*/ 143818 w 342900"/>
                  <a:gd name="connsiteY0" fmla="*/ 10095 h 361987"/>
                  <a:gd name="connsiteX1" fmla="*/ 199082 w 342900"/>
                  <a:gd name="connsiteY1" fmla="*/ 10095 h 361987"/>
                  <a:gd name="connsiteX2" fmla="*/ 327670 w 342900"/>
                  <a:gd name="connsiteY2" fmla="*/ 118530 h 361987"/>
                  <a:gd name="connsiteX3" fmla="*/ 342900 w 342900"/>
                  <a:gd name="connsiteY3" fmla="*/ 151297 h 361987"/>
                  <a:gd name="connsiteX4" fmla="*/ 342900 w 342900"/>
                  <a:gd name="connsiteY4" fmla="*/ 328650 h 361987"/>
                  <a:gd name="connsiteX5" fmla="*/ 309563 w 342900"/>
                  <a:gd name="connsiteY5" fmla="*/ 361987 h 361987"/>
                  <a:gd name="connsiteX6" fmla="*/ 242888 w 342900"/>
                  <a:gd name="connsiteY6" fmla="*/ 361987 h 361987"/>
                  <a:gd name="connsiteX7" fmla="*/ 209550 w 342900"/>
                  <a:gd name="connsiteY7" fmla="*/ 328650 h 361987"/>
                  <a:gd name="connsiteX8" fmla="*/ 209550 w 342900"/>
                  <a:gd name="connsiteY8" fmla="*/ 233264 h 361987"/>
                  <a:gd name="connsiteX9" fmla="*/ 204788 w 342900"/>
                  <a:gd name="connsiteY9" fmla="*/ 228502 h 361987"/>
                  <a:gd name="connsiteX10" fmla="*/ 138113 w 342900"/>
                  <a:gd name="connsiteY10" fmla="*/ 228502 h 361987"/>
                  <a:gd name="connsiteX11" fmla="*/ 133350 w 342900"/>
                  <a:gd name="connsiteY11" fmla="*/ 233264 h 361987"/>
                  <a:gd name="connsiteX12" fmla="*/ 133350 w 342900"/>
                  <a:gd name="connsiteY12" fmla="*/ 328650 h 361987"/>
                  <a:gd name="connsiteX13" fmla="*/ 100013 w 342900"/>
                  <a:gd name="connsiteY13" fmla="*/ 361987 h 361987"/>
                  <a:gd name="connsiteX14" fmla="*/ 33338 w 342900"/>
                  <a:gd name="connsiteY14" fmla="*/ 361987 h 361987"/>
                  <a:gd name="connsiteX15" fmla="*/ 0 w 342900"/>
                  <a:gd name="connsiteY15" fmla="*/ 328650 h 361987"/>
                  <a:gd name="connsiteX16" fmla="*/ 0 w 342900"/>
                  <a:gd name="connsiteY16" fmla="*/ 151297 h 361987"/>
                  <a:gd name="connsiteX17" fmla="*/ 15231 w 342900"/>
                  <a:gd name="connsiteY17" fmla="*/ 118530 h 361987"/>
                  <a:gd name="connsiteX18" fmla="*/ 143818 w 342900"/>
                  <a:gd name="connsiteY18" fmla="*/ 10095 h 361987"/>
                  <a:gd name="connsiteX19" fmla="*/ 180661 w 342900"/>
                  <a:gd name="connsiteY19" fmla="*/ 31940 h 361987"/>
                  <a:gd name="connsiteX20" fmla="*/ 162239 w 342900"/>
                  <a:gd name="connsiteY20" fmla="*/ 31940 h 361987"/>
                  <a:gd name="connsiteX21" fmla="*/ 33652 w 342900"/>
                  <a:gd name="connsiteY21" fmla="*/ 140375 h 361987"/>
                  <a:gd name="connsiteX22" fmla="*/ 28575 w 342900"/>
                  <a:gd name="connsiteY22" fmla="*/ 151297 h 361987"/>
                  <a:gd name="connsiteX23" fmla="*/ 28575 w 342900"/>
                  <a:gd name="connsiteY23" fmla="*/ 328650 h 361987"/>
                  <a:gd name="connsiteX24" fmla="*/ 33338 w 342900"/>
                  <a:gd name="connsiteY24" fmla="*/ 333412 h 361987"/>
                  <a:gd name="connsiteX25" fmla="*/ 100013 w 342900"/>
                  <a:gd name="connsiteY25" fmla="*/ 333412 h 361987"/>
                  <a:gd name="connsiteX26" fmla="*/ 104775 w 342900"/>
                  <a:gd name="connsiteY26" fmla="*/ 328650 h 361987"/>
                  <a:gd name="connsiteX27" fmla="*/ 104775 w 342900"/>
                  <a:gd name="connsiteY27" fmla="*/ 233264 h 361987"/>
                  <a:gd name="connsiteX28" fmla="*/ 138113 w 342900"/>
                  <a:gd name="connsiteY28" fmla="*/ 199927 h 361987"/>
                  <a:gd name="connsiteX29" fmla="*/ 204788 w 342900"/>
                  <a:gd name="connsiteY29" fmla="*/ 199927 h 361987"/>
                  <a:gd name="connsiteX30" fmla="*/ 238125 w 342900"/>
                  <a:gd name="connsiteY30" fmla="*/ 233264 h 361987"/>
                  <a:gd name="connsiteX31" fmla="*/ 238125 w 342900"/>
                  <a:gd name="connsiteY31" fmla="*/ 328650 h 361987"/>
                  <a:gd name="connsiteX32" fmla="*/ 242888 w 342900"/>
                  <a:gd name="connsiteY32" fmla="*/ 333412 h 361987"/>
                  <a:gd name="connsiteX33" fmla="*/ 309563 w 342900"/>
                  <a:gd name="connsiteY33" fmla="*/ 333412 h 361987"/>
                  <a:gd name="connsiteX34" fmla="*/ 314325 w 342900"/>
                  <a:gd name="connsiteY34" fmla="*/ 328650 h 361987"/>
                  <a:gd name="connsiteX35" fmla="*/ 314325 w 342900"/>
                  <a:gd name="connsiteY35" fmla="*/ 151297 h 361987"/>
                  <a:gd name="connsiteX36" fmla="*/ 309248 w 342900"/>
                  <a:gd name="connsiteY36" fmla="*/ 140375 h 361987"/>
                  <a:gd name="connsiteX37" fmla="*/ 180661 w 342900"/>
                  <a:gd name="connsiteY37" fmla="*/ 31940 h 36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42900" h="361987">
                    <a:moveTo>
                      <a:pt x="143818" y="10095"/>
                    </a:moveTo>
                    <a:cubicBezTo>
                      <a:pt x="159780" y="-3365"/>
                      <a:pt x="183120" y="-3365"/>
                      <a:pt x="199082" y="10095"/>
                    </a:cubicBezTo>
                    <a:lnTo>
                      <a:pt x="327670" y="118530"/>
                    </a:lnTo>
                    <a:cubicBezTo>
                      <a:pt x="337326" y="126674"/>
                      <a:pt x="342900" y="138664"/>
                      <a:pt x="342900" y="151297"/>
                    </a:cubicBezTo>
                    <a:lnTo>
                      <a:pt x="342900" y="328650"/>
                    </a:lnTo>
                    <a:cubicBezTo>
                      <a:pt x="342900" y="347061"/>
                      <a:pt x="327974" y="361987"/>
                      <a:pt x="309563" y="361987"/>
                    </a:cubicBezTo>
                    <a:lnTo>
                      <a:pt x="242888" y="361987"/>
                    </a:lnTo>
                    <a:cubicBezTo>
                      <a:pt x="224476" y="361987"/>
                      <a:pt x="209550" y="347061"/>
                      <a:pt x="209550" y="328650"/>
                    </a:cubicBezTo>
                    <a:lnTo>
                      <a:pt x="209550" y="233264"/>
                    </a:lnTo>
                    <a:cubicBezTo>
                      <a:pt x="209550" y="230635"/>
                      <a:pt x="207418" y="228502"/>
                      <a:pt x="204788" y="228502"/>
                    </a:cubicBezTo>
                    <a:lnTo>
                      <a:pt x="138113" y="228502"/>
                    </a:lnTo>
                    <a:cubicBezTo>
                      <a:pt x="135482" y="228502"/>
                      <a:pt x="133350" y="230635"/>
                      <a:pt x="133350" y="233264"/>
                    </a:cubicBezTo>
                    <a:lnTo>
                      <a:pt x="133350" y="328650"/>
                    </a:lnTo>
                    <a:cubicBezTo>
                      <a:pt x="133350" y="347061"/>
                      <a:pt x="118424" y="361987"/>
                      <a:pt x="100013" y="361987"/>
                    </a:cubicBezTo>
                    <a:lnTo>
                      <a:pt x="33338" y="361987"/>
                    </a:lnTo>
                    <a:cubicBezTo>
                      <a:pt x="14926" y="361987"/>
                      <a:pt x="0" y="347061"/>
                      <a:pt x="0" y="328650"/>
                    </a:cubicBezTo>
                    <a:lnTo>
                      <a:pt x="0" y="151297"/>
                    </a:lnTo>
                    <a:cubicBezTo>
                      <a:pt x="0" y="138664"/>
                      <a:pt x="5573" y="126674"/>
                      <a:pt x="15231" y="118530"/>
                    </a:cubicBezTo>
                    <a:lnTo>
                      <a:pt x="143818" y="10095"/>
                    </a:lnTo>
                    <a:close/>
                    <a:moveTo>
                      <a:pt x="180661" y="31940"/>
                    </a:moveTo>
                    <a:cubicBezTo>
                      <a:pt x="175340" y="27453"/>
                      <a:pt x="167560" y="27453"/>
                      <a:pt x="162239" y="31940"/>
                    </a:cubicBezTo>
                    <a:lnTo>
                      <a:pt x="33652" y="140375"/>
                    </a:lnTo>
                    <a:cubicBezTo>
                      <a:pt x="30433" y="143089"/>
                      <a:pt x="28575" y="147086"/>
                      <a:pt x="28575" y="151297"/>
                    </a:cubicBezTo>
                    <a:lnTo>
                      <a:pt x="28575" y="328650"/>
                    </a:lnTo>
                    <a:cubicBezTo>
                      <a:pt x="28575" y="331280"/>
                      <a:pt x="30707" y="333412"/>
                      <a:pt x="33338" y="333412"/>
                    </a:cubicBezTo>
                    <a:lnTo>
                      <a:pt x="100013" y="333412"/>
                    </a:lnTo>
                    <a:cubicBezTo>
                      <a:pt x="102643" y="333412"/>
                      <a:pt x="104775" y="331280"/>
                      <a:pt x="104775" y="328650"/>
                    </a:cubicBezTo>
                    <a:lnTo>
                      <a:pt x="104775" y="233264"/>
                    </a:lnTo>
                    <a:cubicBezTo>
                      <a:pt x="104775" y="214852"/>
                      <a:pt x="119701" y="199927"/>
                      <a:pt x="138113" y="199927"/>
                    </a:cubicBezTo>
                    <a:lnTo>
                      <a:pt x="204788" y="199927"/>
                    </a:lnTo>
                    <a:cubicBezTo>
                      <a:pt x="223199" y="199927"/>
                      <a:pt x="238125" y="214852"/>
                      <a:pt x="238125" y="233264"/>
                    </a:cubicBezTo>
                    <a:lnTo>
                      <a:pt x="238125" y="328650"/>
                    </a:lnTo>
                    <a:cubicBezTo>
                      <a:pt x="238125" y="331280"/>
                      <a:pt x="240257" y="333412"/>
                      <a:pt x="242888" y="333412"/>
                    </a:cubicBezTo>
                    <a:lnTo>
                      <a:pt x="309563" y="333412"/>
                    </a:lnTo>
                    <a:cubicBezTo>
                      <a:pt x="312193" y="333412"/>
                      <a:pt x="314325" y="331280"/>
                      <a:pt x="314325" y="328650"/>
                    </a:cubicBezTo>
                    <a:lnTo>
                      <a:pt x="314325" y="151297"/>
                    </a:lnTo>
                    <a:cubicBezTo>
                      <a:pt x="314325" y="147086"/>
                      <a:pt x="312468" y="143089"/>
                      <a:pt x="309248" y="140375"/>
                    </a:cubicBezTo>
                    <a:lnTo>
                      <a:pt x="180661" y="31940"/>
                    </a:lnTo>
                    <a:close/>
                  </a:path>
                </a:pathLst>
              </a:custGeom>
              <a:solidFill>
                <a:schemeClr val="bg1"/>
              </a:solidFill>
              <a:ln w="19050" cap="flat">
                <a:noFill/>
                <a:prstDash val="solid"/>
                <a:miter/>
              </a:ln>
            </p:spPr>
            <p:txBody>
              <a:bodyPr rtlCol="0" anchor="ctr"/>
              <a:lstStyle/>
              <a:p>
                <a:endParaRPr lang="en-US"/>
              </a:p>
            </p:txBody>
          </p:sp>
        </p:grpSp>
        <p:sp>
          <p:nvSpPr>
            <p:cNvPr id="5" name="TextBox 4">
              <a:hlinkClick r:id="" action="ppaction://hlinkshowjump?jump=previousslide"/>
              <a:extLst>
                <a:ext uri="{FF2B5EF4-FFF2-40B4-BE49-F238E27FC236}">
                  <a16:creationId xmlns:a16="http://schemas.microsoft.com/office/drawing/2014/main" id="{EE9CD5D2-86B2-86BA-DFA9-36BAEBD90770}"/>
                </a:ext>
              </a:extLst>
            </p:cNvPr>
            <p:cNvSpPr txBox="1"/>
            <p:nvPr/>
          </p:nvSpPr>
          <p:spPr>
            <a:xfrm>
              <a:off x="685800" y="6552456"/>
              <a:ext cx="310983" cy="153888"/>
            </a:xfrm>
            <a:prstGeom prst="rect">
              <a:avLst/>
            </a:prstGeom>
            <a:noFill/>
          </p:spPr>
          <p:txBody>
            <a:bodyPr wrap="none" lIns="0" tIns="0" rIns="0" bIns="0" rtlCol="0">
              <a:spAutoFit/>
            </a:bodyPr>
            <a:lstStyle/>
            <a:p>
              <a:pPr algn="l"/>
              <a:r>
                <a:rPr lang="en-US" sz="1000"/>
                <a:t>BACK</a:t>
              </a:r>
            </a:p>
          </p:txBody>
        </p:sp>
        <p:sp>
          <p:nvSpPr>
            <p:cNvPr id="6" name="TextBox 5">
              <a:hlinkClick r:id="" action="ppaction://hlinkshowjump?jump=nextslide"/>
              <a:extLst>
                <a:ext uri="{FF2B5EF4-FFF2-40B4-BE49-F238E27FC236}">
                  <a16:creationId xmlns:a16="http://schemas.microsoft.com/office/drawing/2014/main" id="{DA3D0C67-EB22-D8B2-C9F5-5B2EAC9317F3}"/>
                </a:ext>
              </a:extLst>
            </p:cNvPr>
            <p:cNvSpPr txBox="1"/>
            <p:nvPr/>
          </p:nvSpPr>
          <p:spPr>
            <a:xfrm>
              <a:off x="1225383" y="6552456"/>
              <a:ext cx="302968" cy="153888"/>
            </a:xfrm>
            <a:prstGeom prst="rect">
              <a:avLst/>
            </a:prstGeom>
            <a:noFill/>
          </p:spPr>
          <p:txBody>
            <a:bodyPr wrap="none" lIns="0" tIns="0" rIns="0" bIns="0" rtlCol="0">
              <a:spAutoFit/>
            </a:bodyPr>
            <a:lstStyle/>
            <a:p>
              <a:pPr algn="l"/>
              <a:r>
                <a:rPr lang="en-US" sz="1000"/>
                <a:t>NEXT</a:t>
              </a:r>
            </a:p>
          </p:txBody>
        </p:sp>
        <p:cxnSp>
          <p:nvCxnSpPr>
            <p:cNvPr id="7" name="Straight Connector 6">
              <a:extLst>
                <a:ext uri="{FF2B5EF4-FFF2-40B4-BE49-F238E27FC236}">
                  <a16:creationId xmlns:a16="http://schemas.microsoft.com/office/drawing/2014/main" id="{A00E6938-3AED-9A5F-9C14-F88F9C945BCD}"/>
                </a:ext>
              </a:extLst>
            </p:cNvPr>
            <p:cNvCxnSpPr>
              <a:cxnSpLocks/>
            </p:cNvCxnSpPr>
            <p:nvPr/>
          </p:nvCxnSpPr>
          <p:spPr>
            <a:xfrm>
              <a:off x="1111083" y="6515100"/>
              <a:ext cx="0" cy="22860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ECB434B-F166-065F-1776-F94DD135A392}"/>
                </a:ext>
              </a:extLst>
            </p:cNvPr>
            <p:cNvSpPr>
              <a:spLocks noChangeAspect="1"/>
            </p:cNvSpPr>
            <p:nvPr/>
          </p:nvSpPr>
          <p:spPr bwMode="auto">
            <a:xfrm>
              <a:off x="11734800" y="6400800"/>
              <a:ext cx="457200" cy="4572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fld id="{D00FA263-8293-7B45-AEF0-974821FF3FC3}" type="slidenum">
                <a:rPr lang="en-US" sz="1000" smtClean="0">
                  <a:solidFill>
                    <a:schemeClr val="tx1"/>
                  </a:solidFill>
                  <a:ea typeface="Segoe UI" pitchFamily="34" charset="0"/>
                  <a:cs typeface="Segoe UI" pitchFamily="34" charset="0"/>
                </a:rPr>
                <a:t>6</a:t>
              </a:fld>
              <a:endParaRPr lang="en-US" sz="1000">
                <a:solidFill>
                  <a:schemeClr val="tx1"/>
                </a:solidFill>
                <a:ea typeface="Segoe UI" pitchFamily="34" charset="0"/>
                <a:cs typeface="Segoe UI" pitchFamily="34" charset="0"/>
              </a:endParaRPr>
            </a:p>
          </p:txBody>
        </p:sp>
      </p:grpSp>
      <p:sp>
        <p:nvSpPr>
          <p:cNvPr id="23" name="TextBox 22">
            <a:extLst>
              <a:ext uri="{FF2B5EF4-FFF2-40B4-BE49-F238E27FC236}">
                <a16:creationId xmlns:a16="http://schemas.microsoft.com/office/drawing/2014/main" id="{CA632DF0-7F2B-DDC5-3417-B921F310A969}"/>
              </a:ext>
              <a:ext uri="{C183D7F6-B498-43B3-948B-1728B52AA6E4}">
                <adec:decorative xmlns:adec="http://schemas.microsoft.com/office/drawing/2017/decorative" val="1"/>
              </a:ext>
            </a:extLst>
          </p:cNvPr>
          <p:cNvSpPr txBox="1"/>
          <p:nvPr/>
        </p:nvSpPr>
        <p:spPr>
          <a:xfrm>
            <a:off x="349573" y="4250318"/>
            <a:ext cx="5362885" cy="1887053"/>
          </a:xfrm>
          <a:prstGeom prst="roundRect">
            <a:avLst>
              <a:gd name="adj" fmla="val 3296"/>
            </a:avLst>
          </a:prstGeom>
          <a:solidFill>
            <a:srgbClr val="FFFFFF"/>
          </a:solidFill>
          <a:ln w="15875">
            <a:noFill/>
            <a:headEnd type="none" w="med" len="med"/>
            <a:tailEnd type="none" w="med" len="med"/>
          </a:ln>
          <a:effectLst>
            <a:outerShdw blurRad="134490" sx="102000" sy="102000" algn="ctr" rotWithShape="0">
              <a:schemeClr val="bg2">
                <a:lumMod val="75000"/>
                <a:alpha val="3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9092" tIns="103273" rIns="129092" bIns="103273"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242053" indent="-242053" defTabSz="658232">
              <a:buFont typeface="Arial" panose="020B0604020202020204" pitchFamily="34" charset="0"/>
              <a:buChar char="•"/>
              <a:defRPr/>
            </a:pPr>
            <a:endParaRPr lang="en-US" sz="1800"/>
          </a:p>
        </p:txBody>
      </p:sp>
      <p:sp>
        <p:nvSpPr>
          <p:cNvPr id="24" name="TextBox 23">
            <a:extLst>
              <a:ext uri="{FF2B5EF4-FFF2-40B4-BE49-F238E27FC236}">
                <a16:creationId xmlns:a16="http://schemas.microsoft.com/office/drawing/2014/main" id="{611F31AC-18FF-2DC0-96B7-ED9860614016}"/>
              </a:ext>
              <a:ext uri="{C183D7F6-B498-43B3-948B-1728B52AA6E4}">
                <adec:decorative xmlns:adec="http://schemas.microsoft.com/office/drawing/2017/decorative" val="1"/>
              </a:ext>
            </a:extLst>
          </p:cNvPr>
          <p:cNvSpPr txBox="1">
            <a:spLocks/>
          </p:cNvSpPr>
          <p:nvPr/>
        </p:nvSpPr>
        <p:spPr>
          <a:xfrm>
            <a:off x="562339" y="4513746"/>
            <a:ext cx="4965347" cy="1368731"/>
          </a:xfrm>
          <a:prstGeom prst="roundRect">
            <a:avLst>
              <a:gd name="adj" fmla="val 5592"/>
            </a:avLst>
          </a:prstGeom>
          <a:noFill/>
          <a:ln w="6350">
            <a:solidFill>
              <a:srgbClr val="C5B4E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9092" tIns="103273" rIns="129092" bIns="103273"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242053" indent="-242053" defTabSz="658232">
              <a:buFont typeface="Arial" panose="020B0604020202020204" pitchFamily="34" charset="0"/>
              <a:buChar char="•"/>
              <a:defRPr/>
            </a:pPr>
            <a:endParaRPr lang="en-US" sz="1800"/>
          </a:p>
        </p:txBody>
      </p:sp>
      <p:pic>
        <p:nvPicPr>
          <p:cNvPr id="25" name="Picture 24" descr="A black arrow with a black line&#10;&#10;Description automatically generated">
            <a:extLst>
              <a:ext uri="{FF2B5EF4-FFF2-40B4-BE49-F238E27FC236}">
                <a16:creationId xmlns:a16="http://schemas.microsoft.com/office/drawing/2014/main" id="{91BA7DCE-1389-A578-5C3E-40B8011564C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13272" y="5648909"/>
            <a:ext cx="218212" cy="212889"/>
          </a:xfrm>
          <a:prstGeom prst="rect">
            <a:avLst/>
          </a:prstGeom>
        </p:spPr>
      </p:pic>
      <p:pic>
        <p:nvPicPr>
          <p:cNvPr id="26" name="Picture 25" descr="A black paper clip on a white background&#10;&#10;Description automatically generated">
            <a:extLst>
              <a:ext uri="{FF2B5EF4-FFF2-40B4-BE49-F238E27FC236}">
                <a16:creationId xmlns:a16="http://schemas.microsoft.com/office/drawing/2014/main" id="{3744919A-53C9-CD44-4220-65757D5304D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59410" y="5666153"/>
            <a:ext cx="659917" cy="191734"/>
          </a:xfrm>
          <a:prstGeom prst="rect">
            <a:avLst/>
          </a:prstGeom>
        </p:spPr>
      </p:pic>
      <p:sp>
        <p:nvSpPr>
          <p:cNvPr id="28" name="Text Placeholder 7">
            <a:extLst>
              <a:ext uri="{FF2B5EF4-FFF2-40B4-BE49-F238E27FC236}">
                <a16:creationId xmlns:a16="http://schemas.microsoft.com/office/drawing/2014/main" id="{C48BAE51-CB8F-D900-48AB-AED5CE723BD7}"/>
              </a:ext>
            </a:extLst>
          </p:cNvPr>
          <p:cNvSpPr txBox="1">
            <a:spLocks/>
          </p:cNvSpPr>
          <p:nvPr/>
        </p:nvSpPr>
        <p:spPr>
          <a:xfrm>
            <a:off x="5095612" y="4500729"/>
            <a:ext cx="538473" cy="538473"/>
          </a:xfrm>
          <a:prstGeom prst="roundRect">
            <a:avLst>
              <a:gd name="adj" fmla="val 12775"/>
            </a:avLst>
          </a:prstGeom>
          <a:solidFill>
            <a:srgbClr val="FFFFFF"/>
          </a:solidFill>
          <a:ln w="6350">
            <a:noFill/>
          </a:ln>
          <a:effectLst>
            <a:outerShdw blurRad="50800" dist="38100" dir="2700000" algn="tl" rotWithShape="0">
              <a:srgbClr val="C5B4E3">
                <a:alpha val="36899"/>
              </a:srgbClr>
            </a:outerShdw>
          </a:effectLst>
        </p:spPr>
        <p:txBody>
          <a:bodyPr wrap="none" lIns="182880" tIns="91440" rIns="182880" bIns="91440" anchor="ctr" anchorCtr="0"/>
          <a:lstStyle>
            <a:lvl1pPr marL="0" marR="0" indent="0" algn="ctr" defTabSz="419734" rtl="0" eaLnBrk="1" fontAlgn="auto" latinLnBrk="0" hangingPunct="1">
              <a:lnSpc>
                <a:spcPct val="100000"/>
              </a:lnSpc>
              <a:spcBef>
                <a:spcPct val="20000"/>
              </a:spcBef>
              <a:spcAft>
                <a:spcPts val="0"/>
              </a:spcAft>
              <a:buClrTx/>
              <a:buSzPct val="90000"/>
              <a:buFont typeface="Wingdings" panose="05000000000000000000" pitchFamily="2" charset="2"/>
              <a:buNone/>
              <a:tabLst/>
              <a:defRPr sz="1260" kern="1200" spc="0" baseline="0">
                <a:solidFill>
                  <a:schemeClr val="tx1"/>
                </a:solidFill>
                <a:latin typeface="+mn-lt"/>
                <a:ea typeface="+mn-ea"/>
                <a:cs typeface="Segoe Sans Display" pitchFamily="2" charset="0"/>
              </a:defRPr>
            </a:lvl1pPr>
            <a:lvl2pPr marL="228600" marR="0" indent="0" algn="l" defTabSz="419734"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295751" marR="0" indent="-90011" algn="l" defTabSz="41973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720" kern="1200" spc="0" baseline="0">
                <a:solidFill>
                  <a:schemeClr val="tx1"/>
                </a:solidFill>
                <a:latin typeface="+mn-lt"/>
                <a:ea typeface="+mn-ea"/>
                <a:cs typeface="+mn-cs"/>
              </a:defRPr>
            </a:lvl3pPr>
            <a:lvl4pPr marL="379333" marR="0" indent="-81439" algn="l" defTabSz="41973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630" kern="1200" spc="0" baseline="0">
                <a:solidFill>
                  <a:schemeClr val="tx1"/>
                </a:solidFill>
                <a:latin typeface="+mn-lt"/>
                <a:ea typeface="+mn-ea"/>
                <a:cs typeface="+mn-cs"/>
              </a:defRPr>
            </a:lvl4pPr>
            <a:lvl5pPr marL="460772" marR="0" indent="-75724" algn="l" defTabSz="41973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630" kern="1200" spc="0" baseline="0">
                <a:solidFill>
                  <a:schemeClr val="tx1"/>
                </a:solidFill>
                <a:latin typeface="+mn-lt"/>
                <a:ea typeface="+mn-ea"/>
                <a:cs typeface="+mn-cs"/>
              </a:defRPr>
            </a:lvl5pPr>
            <a:lvl6pPr marL="1154268" indent="-104934" algn="l" defTabSz="419734" rtl="0" eaLnBrk="1" latinLnBrk="0" hangingPunct="1">
              <a:spcBef>
                <a:spcPct val="20000"/>
              </a:spcBef>
              <a:buFont typeface="Arial" pitchFamily="34" charset="0"/>
              <a:buChar char="•"/>
              <a:defRPr sz="900" kern="1200">
                <a:solidFill>
                  <a:schemeClr val="tx1"/>
                </a:solidFill>
                <a:latin typeface="+mn-lt"/>
                <a:ea typeface="+mn-ea"/>
                <a:cs typeface="+mn-cs"/>
              </a:defRPr>
            </a:lvl6pPr>
            <a:lvl7pPr marL="1364135" indent="-104934" algn="l" defTabSz="419734" rtl="0" eaLnBrk="1" latinLnBrk="0" hangingPunct="1">
              <a:spcBef>
                <a:spcPct val="20000"/>
              </a:spcBef>
              <a:buFont typeface="Arial" pitchFamily="34" charset="0"/>
              <a:buChar char="•"/>
              <a:defRPr sz="900" kern="1200">
                <a:solidFill>
                  <a:schemeClr val="tx1"/>
                </a:solidFill>
                <a:latin typeface="+mn-lt"/>
                <a:ea typeface="+mn-ea"/>
                <a:cs typeface="+mn-cs"/>
              </a:defRPr>
            </a:lvl7pPr>
            <a:lvl8pPr marL="1574002" indent="-104934" algn="l" defTabSz="419734" rtl="0" eaLnBrk="1" latinLnBrk="0" hangingPunct="1">
              <a:spcBef>
                <a:spcPct val="20000"/>
              </a:spcBef>
              <a:buFont typeface="Arial" pitchFamily="34" charset="0"/>
              <a:buChar char="•"/>
              <a:defRPr sz="900" kern="1200">
                <a:solidFill>
                  <a:schemeClr val="tx1"/>
                </a:solidFill>
                <a:latin typeface="+mn-lt"/>
                <a:ea typeface="+mn-ea"/>
                <a:cs typeface="+mn-cs"/>
              </a:defRPr>
            </a:lvl8pPr>
            <a:lvl9pPr marL="1783870" indent="-104934" algn="l" defTabSz="419734" rtl="0" eaLnBrk="1" latinLnBrk="0" hangingPunct="1">
              <a:spcBef>
                <a:spcPct val="20000"/>
              </a:spcBef>
              <a:buFont typeface="Arial" pitchFamily="34" charset="0"/>
              <a:buChar char="•"/>
              <a:defRPr sz="900" kern="1200">
                <a:solidFill>
                  <a:schemeClr val="tx1"/>
                </a:solidFill>
                <a:latin typeface="+mn-lt"/>
                <a:ea typeface="+mn-ea"/>
                <a:cs typeface="+mn-cs"/>
              </a:defRPr>
            </a:lvl9pPr>
          </a:lstStyle>
          <a:p>
            <a:endParaRPr lang="en-US"/>
          </a:p>
        </p:txBody>
      </p:sp>
      <p:pic>
        <p:nvPicPr>
          <p:cNvPr id="29" name="Picture 28" descr="A logo of a company&#10;&#10;Description automatically generated">
            <a:extLst>
              <a:ext uri="{FF2B5EF4-FFF2-40B4-BE49-F238E27FC236}">
                <a16:creationId xmlns:a16="http://schemas.microsoft.com/office/drawing/2014/main" id="{4EFCEAD3-4F45-DB47-D62A-16A9B67CD389}"/>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5161572" y="4568389"/>
            <a:ext cx="391922" cy="365840"/>
          </a:xfrm>
          <a:prstGeom prst="rect">
            <a:avLst/>
          </a:prstGeom>
        </p:spPr>
      </p:pic>
      <p:sp>
        <p:nvSpPr>
          <p:cNvPr id="41" name="TextBox 40">
            <a:extLst>
              <a:ext uri="{FF2B5EF4-FFF2-40B4-BE49-F238E27FC236}">
                <a16:creationId xmlns:a16="http://schemas.microsoft.com/office/drawing/2014/main" id="{F8786F9A-B008-79CC-E615-D823144C2B72}"/>
              </a:ext>
            </a:extLst>
          </p:cNvPr>
          <p:cNvSpPr txBox="1"/>
          <p:nvPr/>
        </p:nvSpPr>
        <p:spPr>
          <a:xfrm>
            <a:off x="621677" y="4375309"/>
            <a:ext cx="4252593" cy="1346522"/>
          </a:xfrm>
          <a:prstGeom prst="rect">
            <a:avLst/>
          </a:prstGeom>
          <a:noFill/>
        </p:spPr>
        <p:txBody>
          <a:bodyPr wrap="square" lIns="228600" tIns="274320" rIns="228600" bIns="182880" anchor="t">
            <a:spAutoFit/>
          </a:bodyPr>
          <a:lstStyle/>
          <a:p>
            <a:pPr defTabSz="914367">
              <a:spcBef>
                <a:spcPts val="320"/>
              </a:spcBef>
              <a:spcAft>
                <a:spcPts val="600"/>
              </a:spcAft>
              <a:defRPr/>
            </a:pPr>
            <a:r>
              <a:rPr kumimoji="0" lang="en-US" sz="900" b="0" i="0" u="none" strike="noStrike" kern="1200" cap="none" spc="0" normalizeH="0" baseline="0" noProof="0">
                <a:ln>
                  <a:noFill/>
                </a:ln>
                <a:solidFill>
                  <a:schemeClr val="accent3"/>
                </a:solidFill>
                <a:effectLst/>
                <a:uLnTx/>
                <a:uFillTx/>
                <a:latin typeface="+mj-lt"/>
                <a:ea typeface="+mn-ea"/>
                <a:cs typeface="+mn-cs"/>
              </a:rPr>
              <a:t>Examples Microsoft 365 Copilot prompts</a:t>
            </a:r>
            <a:r>
              <a:rPr lang="en-US" sz="900">
                <a:solidFill>
                  <a:schemeClr val="accent3"/>
                </a:solidFill>
                <a:latin typeface="+mj-lt"/>
              </a:rPr>
              <a:t> for sales:</a:t>
            </a:r>
          </a:p>
          <a:p>
            <a:pPr marL="171450" indent="-171450">
              <a:spcBef>
                <a:spcPts val="320"/>
              </a:spcBef>
              <a:buFont typeface="Wingdings" pitchFamily="2" charset="2"/>
              <a:buChar char="ü"/>
            </a:pPr>
            <a:r>
              <a:rPr lang="en-US" sz="900"/>
              <a:t>Copilot, I need the account status for Contoso. Include a general overview, the number of licenses, and account value.</a:t>
            </a:r>
          </a:p>
          <a:p>
            <a:pPr marL="171450" indent="-171450">
              <a:spcBef>
                <a:spcPts val="320"/>
              </a:spcBef>
              <a:buFont typeface="Wingdings" pitchFamily="2" charset="2"/>
              <a:buChar char="ü"/>
            </a:pPr>
            <a:r>
              <a:rPr lang="en-US" sz="900"/>
              <a:t>Help me prepare for the product demonstration this afternoon.</a:t>
            </a:r>
          </a:p>
          <a:p>
            <a:pPr marL="171450" indent="-171450">
              <a:spcBef>
                <a:spcPts val="320"/>
              </a:spcBef>
              <a:buFont typeface="Wingdings" pitchFamily="2" charset="2"/>
              <a:buChar char="ü"/>
            </a:pPr>
            <a:r>
              <a:rPr lang="en-US" sz="900"/>
              <a:t>How’s my pipeline looking compared to my monthly targets?</a:t>
            </a:r>
          </a:p>
        </p:txBody>
      </p:sp>
      <p:sp>
        <p:nvSpPr>
          <p:cNvPr id="32" name="Rounded Rectangle 30">
            <a:extLst>
              <a:ext uri="{FF2B5EF4-FFF2-40B4-BE49-F238E27FC236}">
                <a16:creationId xmlns:a16="http://schemas.microsoft.com/office/drawing/2014/main" id="{8B8D38EC-42C1-6022-54C7-D26AA5D99504}"/>
              </a:ext>
              <a:ext uri="{C183D7F6-B498-43B3-948B-1728B52AA6E4}">
                <adec:decorative xmlns:adec="http://schemas.microsoft.com/office/drawing/2017/decorative" val="1"/>
              </a:ext>
            </a:extLst>
          </p:cNvPr>
          <p:cNvSpPr/>
          <p:nvPr/>
        </p:nvSpPr>
        <p:spPr bwMode="auto">
          <a:xfrm>
            <a:off x="6559549" y="5448112"/>
            <a:ext cx="3965427" cy="792041"/>
          </a:xfrm>
          <a:prstGeom prst="roundRect">
            <a:avLst>
              <a:gd name="adj" fmla="val 14780"/>
            </a:avLst>
          </a:prstGeom>
          <a:solidFill>
            <a:srgbClr val="FFFFFF"/>
          </a:solidFill>
          <a:ln>
            <a:noFill/>
            <a:headEnd type="none" w="med" len="med"/>
            <a:tailEnd type="none" w="med" len="med"/>
          </a:ln>
          <a:effectLst>
            <a:outerShdw blurRad="1778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chemeClr val="bg1"/>
              </a:solidFill>
              <a:cs typeface="Segoe UI" pitchFamily="34" charset="0"/>
            </a:endParaRPr>
          </a:p>
        </p:txBody>
      </p:sp>
      <p:sp>
        <p:nvSpPr>
          <p:cNvPr id="33" name="TextBox 32">
            <a:extLst>
              <a:ext uri="{FF2B5EF4-FFF2-40B4-BE49-F238E27FC236}">
                <a16:creationId xmlns:a16="http://schemas.microsoft.com/office/drawing/2014/main" id="{2CE30B9E-0CCE-444D-65DD-71532106DC5D}"/>
              </a:ext>
            </a:extLst>
          </p:cNvPr>
          <p:cNvSpPr txBox="1"/>
          <p:nvPr/>
        </p:nvSpPr>
        <p:spPr>
          <a:xfrm>
            <a:off x="6349147" y="5440521"/>
            <a:ext cx="4397786" cy="587631"/>
          </a:xfrm>
          <a:prstGeom prst="rect">
            <a:avLst/>
          </a:prstGeom>
          <a:noFill/>
        </p:spPr>
        <p:txBody>
          <a:bodyPr wrap="none" lIns="457200" tIns="182880" rIns="457200" bIns="274320" anchor="t">
            <a:noAutofit/>
          </a:bodyPr>
          <a:lstStyle/>
          <a:p>
            <a:pPr marL="0" indent="0">
              <a:spcBef>
                <a:spcPts val="0"/>
              </a:spcBef>
              <a:buNone/>
            </a:pPr>
            <a:r>
              <a:rPr lang="en-US" sz="1400">
                <a:solidFill>
                  <a:schemeClr val="accent1"/>
                </a:solidFill>
                <a:latin typeface="+mj-lt"/>
                <a:cs typeface="Segoe Sans Display Semibold"/>
              </a:rPr>
              <a:t>Outcome</a:t>
            </a:r>
            <a:endParaRPr lang="en-US" sz="1200">
              <a:solidFill>
                <a:schemeClr val="accent1"/>
              </a:solidFill>
              <a:cs typeface="Segoe Sans Display Semibold"/>
            </a:endParaRPr>
          </a:p>
          <a:p>
            <a:pPr marL="0" lvl="1" indent="0">
              <a:spcBef>
                <a:spcPts val="0"/>
              </a:spcBef>
              <a:spcAft>
                <a:spcPts val="1200"/>
              </a:spcAft>
              <a:buFont typeface="Wingdings" panose="05000000000000000000" pitchFamily="2" charset="2"/>
              <a:buNone/>
            </a:pPr>
            <a:r>
              <a:rPr lang="en-US" sz="1000">
                <a:solidFill>
                  <a:schemeClr val="tx1"/>
                </a:solidFill>
              </a:rPr>
              <a:t>Increased revenue with more sales closed</a:t>
            </a:r>
          </a:p>
        </p:txBody>
      </p:sp>
      <p:sp>
        <p:nvSpPr>
          <p:cNvPr id="34" name="Rectangle: Rounded Corners 18">
            <a:extLst>
              <a:ext uri="{FF2B5EF4-FFF2-40B4-BE49-F238E27FC236}">
                <a16:creationId xmlns:a16="http://schemas.microsoft.com/office/drawing/2014/main" id="{B81BF837-9B02-4D15-4AB6-9384B113B502}"/>
              </a:ext>
              <a:ext uri="{C183D7F6-B498-43B3-948B-1728B52AA6E4}">
                <adec:decorative xmlns:adec="http://schemas.microsoft.com/office/drawing/2017/decorative" val="1"/>
              </a:ext>
            </a:extLst>
          </p:cNvPr>
          <p:cNvSpPr>
            <a:spLocks/>
          </p:cNvSpPr>
          <p:nvPr/>
        </p:nvSpPr>
        <p:spPr bwMode="auto">
          <a:xfrm>
            <a:off x="6723267" y="5429762"/>
            <a:ext cx="548640" cy="45720"/>
          </a:xfrm>
          <a:prstGeom prst="roundRect">
            <a:avLst>
              <a:gd name="adj" fmla="val 50000"/>
            </a:avLst>
          </a:prstGeom>
          <a:gradFill flip="none" rotWithShape="1">
            <a:gsLst>
              <a:gs pos="0">
                <a:srgbClr val="C03BC4"/>
              </a:gs>
              <a:gs pos="47000">
                <a:srgbClr val="FFB3BB"/>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IN" err="1">
              <a:ln w="3175">
                <a:noFill/>
              </a:ln>
              <a:solidFill>
                <a:schemeClr val="bg1"/>
              </a:solidFill>
              <a:latin typeface="+mj-lt"/>
              <a:cs typeface="Segoe UI" pitchFamily="34" charset="0"/>
            </a:endParaRPr>
          </a:p>
        </p:txBody>
      </p:sp>
      <p:sp>
        <p:nvSpPr>
          <p:cNvPr id="42" name="TextBox 41">
            <a:extLst>
              <a:ext uri="{FF2B5EF4-FFF2-40B4-BE49-F238E27FC236}">
                <a16:creationId xmlns:a16="http://schemas.microsoft.com/office/drawing/2014/main" id="{CF1AFD70-876B-E56C-2803-87288BCA50FA}"/>
              </a:ext>
            </a:extLst>
          </p:cNvPr>
          <p:cNvSpPr txBox="1"/>
          <p:nvPr/>
        </p:nvSpPr>
        <p:spPr>
          <a:xfrm>
            <a:off x="6483787" y="6536947"/>
            <a:ext cx="4263146" cy="107722"/>
          </a:xfrm>
          <a:prstGeom prst="rect">
            <a:avLst/>
          </a:prstGeom>
          <a:noFill/>
        </p:spPr>
        <p:txBody>
          <a:bodyPr wrap="square" lIns="0" tIns="0" rIns="0" bIns="0" anchor="ctr" anchorCtr="0">
            <a:spAutoFit/>
          </a:bodyPr>
          <a:lstStyle/>
          <a:p>
            <a:pPr marL="0" marR="0" lvl="0" indent="0" defTabSz="914367" rtl="0" eaLnBrk="1" fontAlgn="auto" latinLnBrk="0" hangingPunct="1">
              <a:lnSpc>
                <a:spcPct val="100000"/>
              </a:lnSpc>
              <a:spcBef>
                <a:spcPts val="1200"/>
              </a:spcBef>
              <a:spcAft>
                <a:spcPts val="0"/>
              </a:spcAft>
              <a:buClrTx/>
              <a:buSzTx/>
              <a:buFontTx/>
              <a:buNone/>
              <a:tabLst/>
              <a:defRPr/>
            </a:pPr>
            <a:r>
              <a:rPr kumimoji="0" lang="en-US" sz="700" b="0" i="0" u="none" strike="noStrike" kern="1200" cap="none" spc="0" normalizeH="0" baseline="0" noProof="0">
                <a:ln>
                  <a:noFill/>
                </a:ln>
                <a:solidFill>
                  <a:schemeClr val="tx1">
                    <a:lumMod val="50000"/>
                    <a:lumOff val="50000"/>
                  </a:schemeClr>
                </a:solidFill>
                <a:effectLst/>
                <a:uLnTx/>
                <a:uFillTx/>
                <a:ea typeface="+mn-ea"/>
                <a:cs typeface="+mn-cs"/>
              </a:rPr>
              <a:t>3. “</a:t>
            </a:r>
            <a:r>
              <a:rPr kumimoji="0" lang="en-US" sz="700" b="0" i="0" u="none" strike="noStrike" kern="1200" cap="none" spc="0" normalizeH="0" baseline="0" noProof="0">
                <a:ln>
                  <a:noFill/>
                </a:ln>
                <a:solidFill>
                  <a:schemeClr val="tx1">
                    <a:lumMod val="50000"/>
                    <a:lumOff val="50000"/>
                  </a:schemeClr>
                </a:solidFill>
                <a:effectLst/>
                <a:uLnTx/>
                <a:uFillTx/>
                <a:ea typeface="+mn-ea"/>
                <a:cs typeface="+mn-cs"/>
                <a:hlinkClick r:id="rId7">
                  <a:extLst>
                    <a:ext uri="{A12FA001-AC4F-418D-AE19-62706E023703}">
                      <ahyp:hlinkClr xmlns:ahyp="http://schemas.microsoft.com/office/drawing/2018/hyperlinkcolor" val="tx"/>
                    </a:ext>
                  </a:extLst>
                </a:hlinkClick>
              </a:rPr>
              <a:t>70+ Sales Enablement Statistics To Blow Your Mind in 2024</a:t>
            </a:r>
            <a:r>
              <a:rPr kumimoji="0" lang="en-US" sz="700" b="0" i="0" u="none" strike="noStrike" kern="1200" cap="none" spc="0" normalizeH="0" baseline="0" noProof="0">
                <a:ln>
                  <a:noFill/>
                </a:ln>
                <a:solidFill>
                  <a:schemeClr val="tx1">
                    <a:lumMod val="50000"/>
                    <a:lumOff val="50000"/>
                  </a:schemeClr>
                </a:solidFill>
                <a:effectLst/>
                <a:uLnTx/>
                <a:uFillTx/>
                <a:ea typeface="+mn-ea"/>
                <a:cs typeface="+mn-cs"/>
              </a:rPr>
              <a:t>,” G2, 2024.</a:t>
            </a:r>
          </a:p>
        </p:txBody>
      </p:sp>
    </p:spTree>
    <p:extLst>
      <p:ext uri="{BB962C8B-B14F-4D97-AF65-F5344CB8AC3E}">
        <p14:creationId xmlns:p14="http://schemas.microsoft.com/office/powerpoint/2010/main" val="3356723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8EEE9A49-C094-38D6-7C7E-0CDFC1D5B824}"/>
              </a:ext>
            </a:extLst>
          </p:cNvPr>
          <p:cNvSpPr/>
          <p:nvPr/>
        </p:nvSpPr>
        <p:spPr bwMode="auto">
          <a:xfrm>
            <a:off x="6096000" y="0"/>
            <a:ext cx="6096000" cy="6858000"/>
          </a:xfrm>
          <a:prstGeom prst="rect">
            <a:avLst/>
          </a:prstGeom>
          <a:solidFill>
            <a:srgbClr val="8DC8E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accent3"/>
              </a:solidFill>
              <a:ea typeface="Segoe UI" pitchFamily="34" charset="0"/>
              <a:cs typeface="Segoe UI" pitchFamily="34" charset="0"/>
            </a:endParaRPr>
          </a:p>
        </p:txBody>
      </p:sp>
      <p:pic>
        <p:nvPicPr>
          <p:cNvPr id="48" name="Picture 47">
            <a:extLst>
              <a:ext uri="{FF2B5EF4-FFF2-40B4-BE49-F238E27FC236}">
                <a16:creationId xmlns:a16="http://schemas.microsoft.com/office/drawing/2014/main" id="{E0F50DAB-EC0E-DAF8-1E2C-8FAF00C340AB}"/>
              </a:ext>
            </a:extLst>
          </p:cNvPr>
          <p:cNvPicPr>
            <a:picLocks noChangeAspect="1"/>
          </p:cNvPicPr>
          <p:nvPr/>
        </p:nvPicPr>
        <p:blipFill>
          <a:blip r:embed="rId3">
            <a:extLst>
              <a:ext uri="{28A0092B-C50C-407E-A947-70E740481C1C}">
                <a14:useLocalDpi xmlns:a14="http://schemas.microsoft.com/office/drawing/2010/main"/>
              </a:ext>
            </a:extLst>
          </a:blip>
          <a:srcRect l="6442" t="6409" r="6609" b="6643"/>
          <a:stretch/>
        </p:blipFill>
        <p:spPr>
          <a:xfrm>
            <a:off x="6568440" y="671394"/>
            <a:ext cx="5166360" cy="2906078"/>
          </a:xfrm>
          <a:prstGeom prst="rect">
            <a:avLst/>
          </a:prstGeom>
          <a:ln w="101600">
            <a:solidFill>
              <a:srgbClr val="FFFFFF"/>
            </a:solidFill>
          </a:ln>
          <a:effectLst>
            <a:outerShdw blurRad="203200" algn="ctr" rotWithShape="0">
              <a:prstClr val="black">
                <a:alpha val="15000"/>
              </a:prstClr>
            </a:outerShdw>
          </a:effectLst>
        </p:spPr>
      </p:pic>
      <p:sp>
        <p:nvSpPr>
          <p:cNvPr id="42" name="Text Placeholder 11">
            <a:extLst>
              <a:ext uri="{FF2B5EF4-FFF2-40B4-BE49-F238E27FC236}">
                <a16:creationId xmlns:a16="http://schemas.microsoft.com/office/drawing/2014/main" id="{A3F4ACE6-E09A-60E1-2BE5-4B8902EDB868}"/>
              </a:ext>
            </a:extLst>
          </p:cNvPr>
          <p:cNvSpPr txBox="1">
            <a:spLocks/>
          </p:cNvSpPr>
          <p:nvPr/>
        </p:nvSpPr>
        <p:spPr>
          <a:xfrm>
            <a:off x="588263" y="1320268"/>
            <a:ext cx="4700016" cy="923330"/>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800" kern="1200" spc="0" baseline="0">
                <a:solidFill>
                  <a:schemeClr val="tx2"/>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400" kern="1200" spc="0" baseline="0">
                <a:solidFill>
                  <a:schemeClr val="tx2"/>
                </a:solidFill>
                <a:latin typeface="+mn-lt"/>
                <a:ea typeface="+mn-ea"/>
                <a:cs typeface="+mn-cs"/>
              </a:defRPr>
            </a:lvl2pPr>
            <a:lvl3pPr marL="45720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200" kern="1200" spc="0" baseline="0">
                <a:solidFill>
                  <a:schemeClr val="tx2"/>
                </a:solidFill>
                <a:latin typeface="+mn-lt"/>
                <a:ea typeface="+mn-ea"/>
                <a:cs typeface="+mn-cs"/>
              </a:defRPr>
            </a:lvl3pPr>
            <a:lvl4pPr marL="661988"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100" kern="1200" spc="0" baseline="0">
                <a:solidFill>
                  <a:schemeClr val="tx2"/>
                </a:solidFill>
                <a:latin typeface="+mn-lt"/>
                <a:ea typeface="+mn-ea"/>
                <a:cs typeface="+mn-cs"/>
              </a:defRPr>
            </a:lvl4pPr>
            <a:lvl5pPr marL="855663"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100" kern="1200" spc="0" baseline="0">
                <a:solidFill>
                  <a:schemeClr val="tx2"/>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a:t>Growing marketing teams handle multiple responsibilities while trying to hit aggressive goals to support company growth. Microsoft 365 Copilot streamlines developing strategic marketing plans, collaborating with other teams, and composing copy so marketers can focus on turning ideas into qualified revenue opportunities.</a:t>
            </a:r>
          </a:p>
        </p:txBody>
      </p:sp>
      <p:sp>
        <p:nvSpPr>
          <p:cNvPr id="43" name="Title 1">
            <a:extLst>
              <a:ext uri="{FF2B5EF4-FFF2-40B4-BE49-F238E27FC236}">
                <a16:creationId xmlns:a16="http://schemas.microsoft.com/office/drawing/2014/main" id="{75581918-692D-8123-4A43-C016CE9FC58C}"/>
              </a:ext>
            </a:extLst>
          </p:cNvPr>
          <p:cNvSpPr>
            <a:spLocks noGrp="1"/>
          </p:cNvSpPr>
          <p:nvPr>
            <p:ph type="title"/>
          </p:nvPr>
        </p:nvSpPr>
        <p:spPr>
          <a:xfrm>
            <a:off x="588263" y="457200"/>
            <a:ext cx="3852674" cy="492443"/>
          </a:xfrm>
        </p:spPr>
        <p:txBody>
          <a:bodyPr/>
          <a:lstStyle/>
          <a:p>
            <a:r>
              <a:rPr lang="en-US" sz="3200">
                <a:solidFill>
                  <a:srgbClr val="225B62"/>
                </a:solidFill>
              </a:rPr>
              <a:t>Marketing</a:t>
            </a:r>
          </a:p>
        </p:txBody>
      </p:sp>
      <p:sp>
        <p:nvSpPr>
          <p:cNvPr id="44" name="Text Placeholder 9">
            <a:extLst>
              <a:ext uri="{FF2B5EF4-FFF2-40B4-BE49-F238E27FC236}">
                <a16:creationId xmlns:a16="http://schemas.microsoft.com/office/drawing/2014/main" id="{6DF6EB45-D090-A8DF-C45D-AAEEC5E0180E}"/>
              </a:ext>
            </a:extLst>
          </p:cNvPr>
          <p:cNvSpPr txBox="1">
            <a:spLocks/>
          </p:cNvSpPr>
          <p:nvPr/>
        </p:nvSpPr>
        <p:spPr>
          <a:xfrm>
            <a:off x="588266" y="2506354"/>
            <a:ext cx="2273989" cy="1138773"/>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2"/>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2"/>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2"/>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2"/>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2"/>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5875">
              <a:spcBef>
                <a:spcPts val="0"/>
              </a:spcBef>
              <a:spcAft>
                <a:spcPts val="600"/>
              </a:spcAft>
              <a:buFont typeface="Wingdings" panose="05000000000000000000" pitchFamily="2" charset="2"/>
              <a:buNone/>
            </a:pPr>
            <a:r>
              <a:rPr lang="en-US" sz="1400">
                <a:solidFill>
                  <a:schemeClr val="accent3"/>
                </a:solidFill>
                <a:latin typeface="+mj-lt"/>
              </a:rPr>
              <a:t>Increased leads generated</a:t>
            </a:r>
          </a:p>
          <a:p>
            <a:pPr marL="15875">
              <a:spcBef>
                <a:spcPts val="0"/>
              </a:spcBef>
              <a:spcAft>
                <a:spcPts val="600"/>
              </a:spcAft>
              <a:buFont typeface="Wingdings" panose="05000000000000000000" pitchFamily="2" charset="2"/>
              <a:buNone/>
            </a:pPr>
            <a:r>
              <a:rPr lang="en-US" sz="1100">
                <a:solidFill>
                  <a:schemeClr val="tx1"/>
                </a:solidFill>
              </a:rPr>
              <a:t>Use Copilot to perform market research, discover trends, and identify the markets with the most opportunities to target with tailored competitive offerings and content.</a:t>
            </a:r>
          </a:p>
        </p:txBody>
      </p:sp>
      <p:sp>
        <p:nvSpPr>
          <p:cNvPr id="45" name="Text Placeholder 9">
            <a:extLst>
              <a:ext uri="{FF2B5EF4-FFF2-40B4-BE49-F238E27FC236}">
                <a16:creationId xmlns:a16="http://schemas.microsoft.com/office/drawing/2014/main" id="{3D32EC7A-6AE9-C200-8191-14BA987666FD}"/>
              </a:ext>
            </a:extLst>
          </p:cNvPr>
          <p:cNvSpPr txBox="1">
            <a:spLocks/>
          </p:cNvSpPr>
          <p:nvPr/>
        </p:nvSpPr>
        <p:spPr>
          <a:xfrm>
            <a:off x="3261127" y="2506354"/>
            <a:ext cx="2273992" cy="969496"/>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2"/>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2"/>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2"/>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2"/>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2"/>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Wingdings" panose="05000000000000000000" pitchFamily="2" charset="2"/>
              <a:buNone/>
            </a:pPr>
            <a:r>
              <a:rPr lang="en-US" sz="1400">
                <a:solidFill>
                  <a:schemeClr val="accent3"/>
                </a:solidFill>
                <a:latin typeface="+mj-lt"/>
              </a:rPr>
              <a:t>Reduce agency spend</a:t>
            </a:r>
          </a:p>
          <a:p>
            <a:pPr marL="0" indent="0">
              <a:spcBef>
                <a:spcPts val="0"/>
              </a:spcBef>
              <a:spcAft>
                <a:spcPts val="600"/>
              </a:spcAft>
              <a:buFont typeface="Wingdings" panose="05000000000000000000" pitchFamily="2" charset="2"/>
              <a:buNone/>
            </a:pPr>
            <a:r>
              <a:rPr lang="en-US" sz="1100">
                <a:solidFill>
                  <a:schemeClr val="tx1"/>
                </a:solidFill>
              </a:rPr>
              <a:t>Optimize budget spending, bringing previously outsourced work in-house by quickly generating high-quality, tailored content with Copilot.</a:t>
            </a:r>
          </a:p>
        </p:txBody>
      </p:sp>
      <p:sp>
        <p:nvSpPr>
          <p:cNvPr id="46" name="Text Placeholder 9">
            <a:extLst>
              <a:ext uri="{FF2B5EF4-FFF2-40B4-BE49-F238E27FC236}">
                <a16:creationId xmlns:a16="http://schemas.microsoft.com/office/drawing/2014/main" id="{2D6DEAB2-6880-1DB1-8459-E45B8A8C67EA}"/>
              </a:ext>
            </a:extLst>
          </p:cNvPr>
          <p:cNvSpPr txBox="1">
            <a:spLocks/>
          </p:cNvSpPr>
          <p:nvPr/>
        </p:nvSpPr>
        <p:spPr>
          <a:xfrm>
            <a:off x="588263" y="3799514"/>
            <a:ext cx="2273992" cy="969496"/>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2"/>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2"/>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2"/>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2"/>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2"/>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Wingdings" panose="05000000000000000000" pitchFamily="2" charset="2"/>
              <a:buNone/>
            </a:pPr>
            <a:r>
              <a:rPr lang="en-US" sz="1400">
                <a:solidFill>
                  <a:schemeClr val="accent3"/>
                </a:solidFill>
                <a:latin typeface="+mj-lt"/>
              </a:rPr>
              <a:t>Improve customer retention</a:t>
            </a:r>
          </a:p>
          <a:p>
            <a:pPr marL="0" indent="0">
              <a:spcBef>
                <a:spcPts val="0"/>
              </a:spcBef>
              <a:spcAft>
                <a:spcPts val="600"/>
              </a:spcAft>
              <a:buFont typeface="Wingdings" panose="05000000000000000000" pitchFamily="2" charset="2"/>
              <a:buNone/>
            </a:pPr>
            <a:r>
              <a:rPr lang="en-US" sz="1100">
                <a:solidFill>
                  <a:schemeClr val="tx1"/>
                </a:solidFill>
              </a:rPr>
              <a:t>Support customers post-sale with Copilot-generated content that speaks to their industry, users, and goals as they use the product.</a:t>
            </a:r>
          </a:p>
        </p:txBody>
      </p:sp>
      <p:sp>
        <p:nvSpPr>
          <p:cNvPr id="47" name="Text Placeholder 9">
            <a:extLst>
              <a:ext uri="{FF2B5EF4-FFF2-40B4-BE49-F238E27FC236}">
                <a16:creationId xmlns:a16="http://schemas.microsoft.com/office/drawing/2014/main" id="{59FE3CDB-4F3D-2435-BA54-3613FD7E9AD2}"/>
              </a:ext>
            </a:extLst>
          </p:cNvPr>
          <p:cNvSpPr txBox="1">
            <a:spLocks/>
          </p:cNvSpPr>
          <p:nvPr/>
        </p:nvSpPr>
        <p:spPr>
          <a:xfrm>
            <a:off x="3261127" y="3799514"/>
            <a:ext cx="2273992" cy="969496"/>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2"/>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2"/>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2"/>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2"/>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2"/>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Wingdings" panose="05000000000000000000" pitchFamily="2" charset="2"/>
              <a:buNone/>
            </a:pPr>
            <a:r>
              <a:rPr lang="en-US" sz="1400">
                <a:solidFill>
                  <a:schemeClr val="accent3"/>
                </a:solidFill>
                <a:latin typeface="+mj-lt"/>
              </a:rPr>
              <a:t>Enhance employee retention</a:t>
            </a:r>
          </a:p>
          <a:p>
            <a:pPr marL="0" indent="0">
              <a:spcBef>
                <a:spcPts val="0"/>
              </a:spcBef>
              <a:spcAft>
                <a:spcPts val="600"/>
              </a:spcAft>
              <a:buFont typeface="Wingdings" panose="05000000000000000000" pitchFamily="2" charset="2"/>
              <a:buNone/>
            </a:pPr>
            <a:r>
              <a:rPr lang="en-US" sz="1100"/>
              <a:t>Reduce the risk of employee burnout and frustrations by using Copilot to streamline time-consuming and repetitive tasks.</a:t>
            </a:r>
            <a:endParaRPr lang="en-US" sz="1100">
              <a:solidFill>
                <a:schemeClr val="tx1"/>
              </a:solidFill>
            </a:endParaRPr>
          </a:p>
        </p:txBody>
      </p:sp>
      <p:grpSp>
        <p:nvGrpSpPr>
          <p:cNvPr id="2" name="Group 1">
            <a:extLst>
              <a:ext uri="{FF2B5EF4-FFF2-40B4-BE49-F238E27FC236}">
                <a16:creationId xmlns:a16="http://schemas.microsoft.com/office/drawing/2014/main" id="{07BDB6E5-0D66-E94E-EDBD-CBFE4843DA47}"/>
              </a:ext>
            </a:extLst>
          </p:cNvPr>
          <p:cNvGrpSpPr/>
          <p:nvPr/>
        </p:nvGrpSpPr>
        <p:grpSpPr>
          <a:xfrm>
            <a:off x="0" y="6400800"/>
            <a:ext cx="12192000" cy="457200"/>
            <a:chOff x="0" y="6400800"/>
            <a:chExt cx="12192000" cy="457200"/>
          </a:xfrm>
        </p:grpSpPr>
        <p:sp>
          <p:nvSpPr>
            <p:cNvPr id="3" name="Rectangle 2">
              <a:extLst>
                <a:ext uri="{FF2B5EF4-FFF2-40B4-BE49-F238E27FC236}">
                  <a16:creationId xmlns:a16="http://schemas.microsoft.com/office/drawing/2014/main" id="{AD00B35E-A205-CD15-EB18-CF8615091F40}"/>
                </a:ext>
              </a:extLst>
            </p:cNvPr>
            <p:cNvSpPr/>
            <p:nvPr/>
          </p:nvSpPr>
          <p:spPr bwMode="auto">
            <a:xfrm>
              <a:off x="457200" y="6400800"/>
              <a:ext cx="11277600" cy="4572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4" name="Group 3">
              <a:extLst>
                <a:ext uri="{FF2B5EF4-FFF2-40B4-BE49-F238E27FC236}">
                  <a16:creationId xmlns:a16="http://schemas.microsoft.com/office/drawing/2014/main" id="{F7520D6E-9D62-E211-DCF0-BD7217EA0C06}"/>
                </a:ext>
              </a:extLst>
            </p:cNvPr>
            <p:cNvGrpSpPr/>
            <p:nvPr/>
          </p:nvGrpSpPr>
          <p:grpSpPr>
            <a:xfrm>
              <a:off x="0" y="6400800"/>
              <a:ext cx="457200" cy="457200"/>
              <a:chOff x="0" y="6400800"/>
              <a:chExt cx="457200" cy="457200"/>
            </a:xfrm>
          </p:grpSpPr>
          <p:sp>
            <p:nvSpPr>
              <p:cNvPr id="9" name="Rectangle 8">
                <a:hlinkClick r:id="" action="ppaction://hlinkshowjump?jump=firstslide"/>
                <a:extLst>
                  <a:ext uri="{FF2B5EF4-FFF2-40B4-BE49-F238E27FC236}">
                    <a16:creationId xmlns:a16="http://schemas.microsoft.com/office/drawing/2014/main" id="{D56FDC1A-8ED7-447D-F682-B7C09A505FBD}"/>
                  </a:ext>
                </a:extLst>
              </p:cNvPr>
              <p:cNvSpPr>
                <a:spLocks noChangeAspect="1"/>
              </p:cNvSpPr>
              <p:nvPr/>
            </p:nvSpPr>
            <p:spPr bwMode="auto">
              <a:xfrm>
                <a:off x="0" y="6400800"/>
                <a:ext cx="457200" cy="457200"/>
              </a:xfrm>
              <a:prstGeom prst="rect">
                <a:avLst/>
              </a:prstGeom>
              <a:solidFill>
                <a:srgbClr val="2A446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 name="Graphic 5">
                <a:hlinkClick r:id="" action="ppaction://hlinkshowjump?jump=firstslide"/>
                <a:extLst>
                  <a:ext uri="{FF2B5EF4-FFF2-40B4-BE49-F238E27FC236}">
                    <a16:creationId xmlns:a16="http://schemas.microsoft.com/office/drawing/2014/main" id="{AF118FCC-9DF2-E8DC-AD77-44A0A678A0F2}"/>
                  </a:ext>
                </a:extLst>
              </p:cNvPr>
              <p:cNvSpPr>
                <a:spLocks noChangeAspect="1"/>
              </p:cNvSpPr>
              <p:nvPr/>
            </p:nvSpPr>
            <p:spPr>
              <a:xfrm>
                <a:off x="120327" y="6515100"/>
                <a:ext cx="216546" cy="228600"/>
              </a:xfrm>
              <a:custGeom>
                <a:avLst/>
                <a:gdLst>
                  <a:gd name="connsiteX0" fmla="*/ 143818 w 342900"/>
                  <a:gd name="connsiteY0" fmla="*/ 10095 h 361987"/>
                  <a:gd name="connsiteX1" fmla="*/ 199082 w 342900"/>
                  <a:gd name="connsiteY1" fmla="*/ 10095 h 361987"/>
                  <a:gd name="connsiteX2" fmla="*/ 327670 w 342900"/>
                  <a:gd name="connsiteY2" fmla="*/ 118530 h 361987"/>
                  <a:gd name="connsiteX3" fmla="*/ 342900 w 342900"/>
                  <a:gd name="connsiteY3" fmla="*/ 151297 h 361987"/>
                  <a:gd name="connsiteX4" fmla="*/ 342900 w 342900"/>
                  <a:gd name="connsiteY4" fmla="*/ 328650 h 361987"/>
                  <a:gd name="connsiteX5" fmla="*/ 309563 w 342900"/>
                  <a:gd name="connsiteY5" fmla="*/ 361987 h 361987"/>
                  <a:gd name="connsiteX6" fmla="*/ 242888 w 342900"/>
                  <a:gd name="connsiteY6" fmla="*/ 361987 h 361987"/>
                  <a:gd name="connsiteX7" fmla="*/ 209550 w 342900"/>
                  <a:gd name="connsiteY7" fmla="*/ 328650 h 361987"/>
                  <a:gd name="connsiteX8" fmla="*/ 209550 w 342900"/>
                  <a:gd name="connsiteY8" fmla="*/ 233264 h 361987"/>
                  <a:gd name="connsiteX9" fmla="*/ 204788 w 342900"/>
                  <a:gd name="connsiteY9" fmla="*/ 228502 h 361987"/>
                  <a:gd name="connsiteX10" fmla="*/ 138113 w 342900"/>
                  <a:gd name="connsiteY10" fmla="*/ 228502 h 361987"/>
                  <a:gd name="connsiteX11" fmla="*/ 133350 w 342900"/>
                  <a:gd name="connsiteY11" fmla="*/ 233264 h 361987"/>
                  <a:gd name="connsiteX12" fmla="*/ 133350 w 342900"/>
                  <a:gd name="connsiteY12" fmla="*/ 328650 h 361987"/>
                  <a:gd name="connsiteX13" fmla="*/ 100013 w 342900"/>
                  <a:gd name="connsiteY13" fmla="*/ 361987 h 361987"/>
                  <a:gd name="connsiteX14" fmla="*/ 33338 w 342900"/>
                  <a:gd name="connsiteY14" fmla="*/ 361987 h 361987"/>
                  <a:gd name="connsiteX15" fmla="*/ 0 w 342900"/>
                  <a:gd name="connsiteY15" fmla="*/ 328650 h 361987"/>
                  <a:gd name="connsiteX16" fmla="*/ 0 w 342900"/>
                  <a:gd name="connsiteY16" fmla="*/ 151297 h 361987"/>
                  <a:gd name="connsiteX17" fmla="*/ 15231 w 342900"/>
                  <a:gd name="connsiteY17" fmla="*/ 118530 h 361987"/>
                  <a:gd name="connsiteX18" fmla="*/ 143818 w 342900"/>
                  <a:gd name="connsiteY18" fmla="*/ 10095 h 361987"/>
                  <a:gd name="connsiteX19" fmla="*/ 180661 w 342900"/>
                  <a:gd name="connsiteY19" fmla="*/ 31940 h 361987"/>
                  <a:gd name="connsiteX20" fmla="*/ 162239 w 342900"/>
                  <a:gd name="connsiteY20" fmla="*/ 31940 h 361987"/>
                  <a:gd name="connsiteX21" fmla="*/ 33652 w 342900"/>
                  <a:gd name="connsiteY21" fmla="*/ 140375 h 361987"/>
                  <a:gd name="connsiteX22" fmla="*/ 28575 w 342900"/>
                  <a:gd name="connsiteY22" fmla="*/ 151297 h 361987"/>
                  <a:gd name="connsiteX23" fmla="*/ 28575 w 342900"/>
                  <a:gd name="connsiteY23" fmla="*/ 328650 h 361987"/>
                  <a:gd name="connsiteX24" fmla="*/ 33338 w 342900"/>
                  <a:gd name="connsiteY24" fmla="*/ 333412 h 361987"/>
                  <a:gd name="connsiteX25" fmla="*/ 100013 w 342900"/>
                  <a:gd name="connsiteY25" fmla="*/ 333412 h 361987"/>
                  <a:gd name="connsiteX26" fmla="*/ 104775 w 342900"/>
                  <a:gd name="connsiteY26" fmla="*/ 328650 h 361987"/>
                  <a:gd name="connsiteX27" fmla="*/ 104775 w 342900"/>
                  <a:gd name="connsiteY27" fmla="*/ 233264 h 361987"/>
                  <a:gd name="connsiteX28" fmla="*/ 138113 w 342900"/>
                  <a:gd name="connsiteY28" fmla="*/ 199927 h 361987"/>
                  <a:gd name="connsiteX29" fmla="*/ 204788 w 342900"/>
                  <a:gd name="connsiteY29" fmla="*/ 199927 h 361987"/>
                  <a:gd name="connsiteX30" fmla="*/ 238125 w 342900"/>
                  <a:gd name="connsiteY30" fmla="*/ 233264 h 361987"/>
                  <a:gd name="connsiteX31" fmla="*/ 238125 w 342900"/>
                  <a:gd name="connsiteY31" fmla="*/ 328650 h 361987"/>
                  <a:gd name="connsiteX32" fmla="*/ 242888 w 342900"/>
                  <a:gd name="connsiteY32" fmla="*/ 333412 h 361987"/>
                  <a:gd name="connsiteX33" fmla="*/ 309563 w 342900"/>
                  <a:gd name="connsiteY33" fmla="*/ 333412 h 361987"/>
                  <a:gd name="connsiteX34" fmla="*/ 314325 w 342900"/>
                  <a:gd name="connsiteY34" fmla="*/ 328650 h 361987"/>
                  <a:gd name="connsiteX35" fmla="*/ 314325 w 342900"/>
                  <a:gd name="connsiteY35" fmla="*/ 151297 h 361987"/>
                  <a:gd name="connsiteX36" fmla="*/ 309248 w 342900"/>
                  <a:gd name="connsiteY36" fmla="*/ 140375 h 361987"/>
                  <a:gd name="connsiteX37" fmla="*/ 180661 w 342900"/>
                  <a:gd name="connsiteY37" fmla="*/ 31940 h 36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42900" h="361987">
                    <a:moveTo>
                      <a:pt x="143818" y="10095"/>
                    </a:moveTo>
                    <a:cubicBezTo>
                      <a:pt x="159780" y="-3365"/>
                      <a:pt x="183120" y="-3365"/>
                      <a:pt x="199082" y="10095"/>
                    </a:cubicBezTo>
                    <a:lnTo>
                      <a:pt x="327670" y="118530"/>
                    </a:lnTo>
                    <a:cubicBezTo>
                      <a:pt x="337326" y="126674"/>
                      <a:pt x="342900" y="138664"/>
                      <a:pt x="342900" y="151297"/>
                    </a:cubicBezTo>
                    <a:lnTo>
                      <a:pt x="342900" y="328650"/>
                    </a:lnTo>
                    <a:cubicBezTo>
                      <a:pt x="342900" y="347061"/>
                      <a:pt x="327974" y="361987"/>
                      <a:pt x="309563" y="361987"/>
                    </a:cubicBezTo>
                    <a:lnTo>
                      <a:pt x="242888" y="361987"/>
                    </a:lnTo>
                    <a:cubicBezTo>
                      <a:pt x="224476" y="361987"/>
                      <a:pt x="209550" y="347061"/>
                      <a:pt x="209550" y="328650"/>
                    </a:cubicBezTo>
                    <a:lnTo>
                      <a:pt x="209550" y="233264"/>
                    </a:lnTo>
                    <a:cubicBezTo>
                      <a:pt x="209550" y="230635"/>
                      <a:pt x="207418" y="228502"/>
                      <a:pt x="204788" y="228502"/>
                    </a:cubicBezTo>
                    <a:lnTo>
                      <a:pt x="138113" y="228502"/>
                    </a:lnTo>
                    <a:cubicBezTo>
                      <a:pt x="135482" y="228502"/>
                      <a:pt x="133350" y="230635"/>
                      <a:pt x="133350" y="233264"/>
                    </a:cubicBezTo>
                    <a:lnTo>
                      <a:pt x="133350" y="328650"/>
                    </a:lnTo>
                    <a:cubicBezTo>
                      <a:pt x="133350" y="347061"/>
                      <a:pt x="118424" y="361987"/>
                      <a:pt x="100013" y="361987"/>
                    </a:cubicBezTo>
                    <a:lnTo>
                      <a:pt x="33338" y="361987"/>
                    </a:lnTo>
                    <a:cubicBezTo>
                      <a:pt x="14926" y="361987"/>
                      <a:pt x="0" y="347061"/>
                      <a:pt x="0" y="328650"/>
                    </a:cubicBezTo>
                    <a:lnTo>
                      <a:pt x="0" y="151297"/>
                    </a:lnTo>
                    <a:cubicBezTo>
                      <a:pt x="0" y="138664"/>
                      <a:pt x="5573" y="126674"/>
                      <a:pt x="15231" y="118530"/>
                    </a:cubicBezTo>
                    <a:lnTo>
                      <a:pt x="143818" y="10095"/>
                    </a:lnTo>
                    <a:close/>
                    <a:moveTo>
                      <a:pt x="180661" y="31940"/>
                    </a:moveTo>
                    <a:cubicBezTo>
                      <a:pt x="175340" y="27453"/>
                      <a:pt x="167560" y="27453"/>
                      <a:pt x="162239" y="31940"/>
                    </a:cubicBezTo>
                    <a:lnTo>
                      <a:pt x="33652" y="140375"/>
                    </a:lnTo>
                    <a:cubicBezTo>
                      <a:pt x="30433" y="143089"/>
                      <a:pt x="28575" y="147086"/>
                      <a:pt x="28575" y="151297"/>
                    </a:cubicBezTo>
                    <a:lnTo>
                      <a:pt x="28575" y="328650"/>
                    </a:lnTo>
                    <a:cubicBezTo>
                      <a:pt x="28575" y="331280"/>
                      <a:pt x="30707" y="333412"/>
                      <a:pt x="33338" y="333412"/>
                    </a:cubicBezTo>
                    <a:lnTo>
                      <a:pt x="100013" y="333412"/>
                    </a:lnTo>
                    <a:cubicBezTo>
                      <a:pt x="102643" y="333412"/>
                      <a:pt x="104775" y="331280"/>
                      <a:pt x="104775" y="328650"/>
                    </a:cubicBezTo>
                    <a:lnTo>
                      <a:pt x="104775" y="233264"/>
                    </a:lnTo>
                    <a:cubicBezTo>
                      <a:pt x="104775" y="214852"/>
                      <a:pt x="119701" y="199927"/>
                      <a:pt x="138113" y="199927"/>
                    </a:cubicBezTo>
                    <a:lnTo>
                      <a:pt x="204788" y="199927"/>
                    </a:lnTo>
                    <a:cubicBezTo>
                      <a:pt x="223199" y="199927"/>
                      <a:pt x="238125" y="214852"/>
                      <a:pt x="238125" y="233264"/>
                    </a:cubicBezTo>
                    <a:lnTo>
                      <a:pt x="238125" y="328650"/>
                    </a:lnTo>
                    <a:cubicBezTo>
                      <a:pt x="238125" y="331280"/>
                      <a:pt x="240257" y="333412"/>
                      <a:pt x="242888" y="333412"/>
                    </a:cubicBezTo>
                    <a:lnTo>
                      <a:pt x="309563" y="333412"/>
                    </a:lnTo>
                    <a:cubicBezTo>
                      <a:pt x="312193" y="333412"/>
                      <a:pt x="314325" y="331280"/>
                      <a:pt x="314325" y="328650"/>
                    </a:cubicBezTo>
                    <a:lnTo>
                      <a:pt x="314325" y="151297"/>
                    </a:lnTo>
                    <a:cubicBezTo>
                      <a:pt x="314325" y="147086"/>
                      <a:pt x="312468" y="143089"/>
                      <a:pt x="309248" y="140375"/>
                    </a:cubicBezTo>
                    <a:lnTo>
                      <a:pt x="180661" y="31940"/>
                    </a:lnTo>
                    <a:close/>
                  </a:path>
                </a:pathLst>
              </a:custGeom>
              <a:solidFill>
                <a:schemeClr val="bg1"/>
              </a:solidFill>
              <a:ln w="19050" cap="flat">
                <a:noFill/>
                <a:prstDash val="solid"/>
                <a:miter/>
              </a:ln>
            </p:spPr>
            <p:txBody>
              <a:bodyPr rtlCol="0" anchor="ctr"/>
              <a:lstStyle/>
              <a:p>
                <a:endParaRPr lang="en-US"/>
              </a:p>
            </p:txBody>
          </p:sp>
        </p:grpSp>
        <p:sp>
          <p:nvSpPr>
            <p:cNvPr id="5" name="TextBox 4">
              <a:hlinkClick r:id="" action="ppaction://hlinkshowjump?jump=previousslide"/>
              <a:extLst>
                <a:ext uri="{FF2B5EF4-FFF2-40B4-BE49-F238E27FC236}">
                  <a16:creationId xmlns:a16="http://schemas.microsoft.com/office/drawing/2014/main" id="{62C483E1-6D55-D91B-11BB-419C3A2EC4F1}"/>
                </a:ext>
              </a:extLst>
            </p:cNvPr>
            <p:cNvSpPr txBox="1"/>
            <p:nvPr/>
          </p:nvSpPr>
          <p:spPr>
            <a:xfrm>
              <a:off x="685800" y="6552456"/>
              <a:ext cx="310983" cy="153888"/>
            </a:xfrm>
            <a:prstGeom prst="rect">
              <a:avLst/>
            </a:prstGeom>
            <a:noFill/>
          </p:spPr>
          <p:txBody>
            <a:bodyPr wrap="none" lIns="0" tIns="0" rIns="0" bIns="0" rtlCol="0">
              <a:spAutoFit/>
            </a:bodyPr>
            <a:lstStyle/>
            <a:p>
              <a:pPr algn="l"/>
              <a:r>
                <a:rPr lang="en-US" sz="1000"/>
                <a:t>BACK</a:t>
              </a:r>
            </a:p>
          </p:txBody>
        </p:sp>
        <p:sp>
          <p:nvSpPr>
            <p:cNvPr id="6" name="TextBox 5">
              <a:hlinkClick r:id="" action="ppaction://hlinkshowjump?jump=nextslide"/>
              <a:extLst>
                <a:ext uri="{FF2B5EF4-FFF2-40B4-BE49-F238E27FC236}">
                  <a16:creationId xmlns:a16="http://schemas.microsoft.com/office/drawing/2014/main" id="{339FD4D1-972D-7755-4DAB-6A9DD267430C}"/>
                </a:ext>
              </a:extLst>
            </p:cNvPr>
            <p:cNvSpPr txBox="1"/>
            <p:nvPr/>
          </p:nvSpPr>
          <p:spPr>
            <a:xfrm>
              <a:off x="1225383" y="6552456"/>
              <a:ext cx="302968" cy="153888"/>
            </a:xfrm>
            <a:prstGeom prst="rect">
              <a:avLst/>
            </a:prstGeom>
            <a:noFill/>
          </p:spPr>
          <p:txBody>
            <a:bodyPr wrap="none" lIns="0" tIns="0" rIns="0" bIns="0" rtlCol="0">
              <a:spAutoFit/>
            </a:bodyPr>
            <a:lstStyle/>
            <a:p>
              <a:pPr algn="l"/>
              <a:r>
                <a:rPr lang="en-US" sz="1000"/>
                <a:t>NEXT</a:t>
              </a:r>
            </a:p>
          </p:txBody>
        </p:sp>
        <p:cxnSp>
          <p:nvCxnSpPr>
            <p:cNvPr id="7" name="Straight Connector 6">
              <a:extLst>
                <a:ext uri="{FF2B5EF4-FFF2-40B4-BE49-F238E27FC236}">
                  <a16:creationId xmlns:a16="http://schemas.microsoft.com/office/drawing/2014/main" id="{70F96062-37C4-2B57-24A4-024AE384423B}"/>
                </a:ext>
              </a:extLst>
            </p:cNvPr>
            <p:cNvCxnSpPr>
              <a:cxnSpLocks/>
            </p:cNvCxnSpPr>
            <p:nvPr/>
          </p:nvCxnSpPr>
          <p:spPr>
            <a:xfrm>
              <a:off x="1111083" y="6515100"/>
              <a:ext cx="0" cy="22860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C46C620-0A8E-2B45-A218-94A78AFF320D}"/>
                </a:ext>
              </a:extLst>
            </p:cNvPr>
            <p:cNvSpPr>
              <a:spLocks noChangeAspect="1"/>
            </p:cNvSpPr>
            <p:nvPr/>
          </p:nvSpPr>
          <p:spPr bwMode="auto">
            <a:xfrm>
              <a:off x="11734800" y="6400800"/>
              <a:ext cx="457200" cy="4572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fld id="{D00FA263-8293-7B45-AEF0-974821FF3FC3}" type="slidenum">
                <a:rPr lang="en-US" sz="1000" smtClean="0">
                  <a:solidFill>
                    <a:schemeClr val="tx1"/>
                  </a:solidFill>
                  <a:ea typeface="Segoe UI" pitchFamily="34" charset="0"/>
                  <a:cs typeface="Segoe UI" pitchFamily="34" charset="0"/>
                </a:rPr>
                <a:t>7</a:t>
              </a:fld>
              <a:endParaRPr lang="en-US" sz="1000">
                <a:solidFill>
                  <a:schemeClr val="tx1"/>
                </a:solidFill>
                <a:ea typeface="Segoe UI" pitchFamily="34" charset="0"/>
                <a:cs typeface="Segoe UI" pitchFamily="34" charset="0"/>
              </a:endParaRPr>
            </a:p>
          </p:txBody>
        </p:sp>
      </p:grpSp>
      <p:sp>
        <p:nvSpPr>
          <p:cNvPr id="22" name="TextBox 21">
            <a:extLst>
              <a:ext uri="{FF2B5EF4-FFF2-40B4-BE49-F238E27FC236}">
                <a16:creationId xmlns:a16="http://schemas.microsoft.com/office/drawing/2014/main" id="{33A1E8CD-F464-6C44-6945-661A129A1447}"/>
              </a:ext>
              <a:ext uri="{C183D7F6-B498-43B3-948B-1728B52AA6E4}">
                <adec:decorative xmlns:adec="http://schemas.microsoft.com/office/drawing/2017/decorative" val="1"/>
              </a:ext>
            </a:extLst>
          </p:cNvPr>
          <p:cNvSpPr txBox="1"/>
          <p:nvPr/>
        </p:nvSpPr>
        <p:spPr>
          <a:xfrm>
            <a:off x="6449492" y="3577471"/>
            <a:ext cx="5367528" cy="2399561"/>
          </a:xfrm>
          <a:prstGeom prst="roundRect">
            <a:avLst>
              <a:gd name="adj" fmla="val 2093"/>
            </a:avLst>
          </a:prstGeom>
          <a:solidFill>
            <a:srgbClr val="FFFFFF"/>
          </a:solidFill>
          <a:ln w="15875">
            <a:noFill/>
            <a:headEnd type="none" w="med" len="med"/>
            <a:tailEnd type="none" w="med" len="med"/>
          </a:ln>
          <a:effectLst>
            <a:outerShdw blurRad="134490" sx="102000" sy="102000" algn="ctr" rotWithShape="0">
              <a:schemeClr val="bg2">
                <a:lumMod val="75000"/>
                <a:alpha val="3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9092" tIns="103273" rIns="129092" bIns="103273"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242053" indent="-242053" defTabSz="658232">
              <a:buFont typeface="Arial" panose="020B0604020202020204" pitchFamily="34" charset="0"/>
              <a:buChar char="•"/>
              <a:defRPr/>
            </a:pPr>
            <a:endParaRPr lang="en-US" sz="1800"/>
          </a:p>
        </p:txBody>
      </p:sp>
      <p:sp>
        <p:nvSpPr>
          <p:cNvPr id="23" name="TextBox 22">
            <a:extLst>
              <a:ext uri="{FF2B5EF4-FFF2-40B4-BE49-F238E27FC236}">
                <a16:creationId xmlns:a16="http://schemas.microsoft.com/office/drawing/2014/main" id="{705F1DC9-3FC6-D9D0-31FB-EE21DDA984A8}"/>
              </a:ext>
              <a:ext uri="{C183D7F6-B498-43B3-948B-1728B52AA6E4}">
                <adec:decorative xmlns:adec="http://schemas.microsoft.com/office/drawing/2017/decorative" val="1"/>
              </a:ext>
            </a:extLst>
          </p:cNvPr>
          <p:cNvSpPr txBox="1">
            <a:spLocks/>
          </p:cNvSpPr>
          <p:nvPr/>
        </p:nvSpPr>
        <p:spPr>
          <a:xfrm>
            <a:off x="6750948" y="3858341"/>
            <a:ext cx="4787967" cy="1837821"/>
          </a:xfrm>
          <a:prstGeom prst="roundRect">
            <a:avLst>
              <a:gd name="adj" fmla="val 5592"/>
            </a:avLst>
          </a:prstGeom>
          <a:noFill/>
          <a:ln w="6350">
            <a:solidFill>
              <a:srgbClr val="C5B4E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9092" tIns="103273" rIns="129092" bIns="103273"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242053" indent="-242053" defTabSz="658232">
              <a:buFont typeface="Arial" panose="020B0604020202020204" pitchFamily="34" charset="0"/>
              <a:buChar char="•"/>
              <a:defRPr/>
            </a:pPr>
            <a:endParaRPr lang="en-US" sz="1800"/>
          </a:p>
        </p:txBody>
      </p:sp>
      <p:pic>
        <p:nvPicPr>
          <p:cNvPr id="24" name="Picture 23" descr="A black arrow with a black line&#10;&#10;Description automatically generated">
            <a:extLst>
              <a:ext uri="{FF2B5EF4-FFF2-40B4-BE49-F238E27FC236}">
                <a16:creationId xmlns:a16="http://schemas.microsoft.com/office/drawing/2014/main" id="{1B5EB658-09E1-FA15-4EB7-429614B5D8A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977318" y="5435967"/>
            <a:ext cx="218212" cy="212889"/>
          </a:xfrm>
          <a:prstGeom prst="rect">
            <a:avLst/>
          </a:prstGeom>
        </p:spPr>
      </p:pic>
      <p:pic>
        <p:nvPicPr>
          <p:cNvPr id="25" name="Picture 24" descr="A black paper clip on a white background&#10;&#10;Description automatically generated">
            <a:extLst>
              <a:ext uri="{FF2B5EF4-FFF2-40B4-BE49-F238E27FC236}">
                <a16:creationId xmlns:a16="http://schemas.microsoft.com/office/drawing/2014/main" id="{7A07128A-5822-265A-970C-2BAD0C3228E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959328" y="5453211"/>
            <a:ext cx="659917" cy="191734"/>
          </a:xfrm>
          <a:prstGeom prst="rect">
            <a:avLst/>
          </a:prstGeom>
        </p:spPr>
      </p:pic>
      <p:sp>
        <p:nvSpPr>
          <p:cNvPr id="26" name="Text Placeholder 7">
            <a:extLst>
              <a:ext uri="{FF2B5EF4-FFF2-40B4-BE49-F238E27FC236}">
                <a16:creationId xmlns:a16="http://schemas.microsoft.com/office/drawing/2014/main" id="{A1CCBA00-F90F-189A-3274-26696A833A09}"/>
              </a:ext>
            </a:extLst>
          </p:cNvPr>
          <p:cNvSpPr txBox="1">
            <a:spLocks/>
          </p:cNvSpPr>
          <p:nvPr/>
        </p:nvSpPr>
        <p:spPr>
          <a:xfrm>
            <a:off x="11195530" y="3812701"/>
            <a:ext cx="538473" cy="538473"/>
          </a:xfrm>
          <a:prstGeom prst="roundRect">
            <a:avLst>
              <a:gd name="adj" fmla="val 12775"/>
            </a:avLst>
          </a:prstGeom>
          <a:solidFill>
            <a:srgbClr val="FFFFFF"/>
          </a:solidFill>
          <a:ln w="6350">
            <a:noFill/>
          </a:ln>
          <a:effectLst>
            <a:outerShdw blurRad="50800" dist="38100" dir="2700000" algn="tl" rotWithShape="0">
              <a:srgbClr val="C5B4E3">
                <a:alpha val="36899"/>
              </a:srgbClr>
            </a:outerShdw>
          </a:effectLst>
        </p:spPr>
        <p:txBody>
          <a:bodyPr wrap="none" lIns="182880" tIns="91440" rIns="182880" bIns="91440" anchor="ctr" anchorCtr="0"/>
          <a:lstStyle>
            <a:lvl1pPr marL="0" marR="0" indent="0" algn="ctr" defTabSz="419734" rtl="0" eaLnBrk="1" fontAlgn="auto" latinLnBrk="0" hangingPunct="1">
              <a:lnSpc>
                <a:spcPct val="100000"/>
              </a:lnSpc>
              <a:spcBef>
                <a:spcPct val="20000"/>
              </a:spcBef>
              <a:spcAft>
                <a:spcPts val="0"/>
              </a:spcAft>
              <a:buClrTx/>
              <a:buSzPct val="90000"/>
              <a:buFont typeface="Wingdings" panose="05000000000000000000" pitchFamily="2" charset="2"/>
              <a:buNone/>
              <a:tabLst/>
              <a:defRPr sz="1260" kern="1200" spc="0" baseline="0">
                <a:solidFill>
                  <a:schemeClr val="tx1"/>
                </a:solidFill>
                <a:latin typeface="+mn-lt"/>
                <a:ea typeface="+mn-ea"/>
                <a:cs typeface="Segoe Sans Display" pitchFamily="2" charset="0"/>
              </a:defRPr>
            </a:lvl1pPr>
            <a:lvl2pPr marL="228600" marR="0" indent="0" algn="l" defTabSz="419734"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295751" marR="0" indent="-90011" algn="l" defTabSz="41973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720" kern="1200" spc="0" baseline="0">
                <a:solidFill>
                  <a:schemeClr val="tx1"/>
                </a:solidFill>
                <a:latin typeface="+mn-lt"/>
                <a:ea typeface="+mn-ea"/>
                <a:cs typeface="+mn-cs"/>
              </a:defRPr>
            </a:lvl3pPr>
            <a:lvl4pPr marL="379333" marR="0" indent="-81439" algn="l" defTabSz="41973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630" kern="1200" spc="0" baseline="0">
                <a:solidFill>
                  <a:schemeClr val="tx1"/>
                </a:solidFill>
                <a:latin typeface="+mn-lt"/>
                <a:ea typeface="+mn-ea"/>
                <a:cs typeface="+mn-cs"/>
              </a:defRPr>
            </a:lvl4pPr>
            <a:lvl5pPr marL="460772" marR="0" indent="-75724" algn="l" defTabSz="41973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630" kern="1200" spc="0" baseline="0">
                <a:solidFill>
                  <a:schemeClr val="tx1"/>
                </a:solidFill>
                <a:latin typeface="+mn-lt"/>
                <a:ea typeface="+mn-ea"/>
                <a:cs typeface="+mn-cs"/>
              </a:defRPr>
            </a:lvl5pPr>
            <a:lvl6pPr marL="1154268" indent="-104934" algn="l" defTabSz="419734" rtl="0" eaLnBrk="1" latinLnBrk="0" hangingPunct="1">
              <a:spcBef>
                <a:spcPct val="20000"/>
              </a:spcBef>
              <a:buFont typeface="Arial" pitchFamily="34" charset="0"/>
              <a:buChar char="•"/>
              <a:defRPr sz="900" kern="1200">
                <a:solidFill>
                  <a:schemeClr val="tx1"/>
                </a:solidFill>
                <a:latin typeface="+mn-lt"/>
                <a:ea typeface="+mn-ea"/>
                <a:cs typeface="+mn-cs"/>
              </a:defRPr>
            </a:lvl6pPr>
            <a:lvl7pPr marL="1364135" indent="-104934" algn="l" defTabSz="419734" rtl="0" eaLnBrk="1" latinLnBrk="0" hangingPunct="1">
              <a:spcBef>
                <a:spcPct val="20000"/>
              </a:spcBef>
              <a:buFont typeface="Arial" pitchFamily="34" charset="0"/>
              <a:buChar char="•"/>
              <a:defRPr sz="900" kern="1200">
                <a:solidFill>
                  <a:schemeClr val="tx1"/>
                </a:solidFill>
                <a:latin typeface="+mn-lt"/>
                <a:ea typeface="+mn-ea"/>
                <a:cs typeface="+mn-cs"/>
              </a:defRPr>
            </a:lvl7pPr>
            <a:lvl8pPr marL="1574002" indent="-104934" algn="l" defTabSz="419734" rtl="0" eaLnBrk="1" latinLnBrk="0" hangingPunct="1">
              <a:spcBef>
                <a:spcPct val="20000"/>
              </a:spcBef>
              <a:buFont typeface="Arial" pitchFamily="34" charset="0"/>
              <a:buChar char="•"/>
              <a:defRPr sz="900" kern="1200">
                <a:solidFill>
                  <a:schemeClr val="tx1"/>
                </a:solidFill>
                <a:latin typeface="+mn-lt"/>
                <a:ea typeface="+mn-ea"/>
                <a:cs typeface="+mn-cs"/>
              </a:defRPr>
            </a:lvl8pPr>
            <a:lvl9pPr marL="1783870" indent="-104934" algn="l" defTabSz="419734" rtl="0" eaLnBrk="1" latinLnBrk="0" hangingPunct="1">
              <a:spcBef>
                <a:spcPct val="20000"/>
              </a:spcBef>
              <a:buFont typeface="Arial" pitchFamily="34" charset="0"/>
              <a:buChar char="•"/>
              <a:defRPr sz="900" kern="1200">
                <a:solidFill>
                  <a:schemeClr val="tx1"/>
                </a:solidFill>
                <a:latin typeface="+mn-lt"/>
                <a:ea typeface="+mn-ea"/>
                <a:cs typeface="+mn-cs"/>
              </a:defRPr>
            </a:lvl9pPr>
          </a:lstStyle>
          <a:p>
            <a:endParaRPr lang="en-US"/>
          </a:p>
        </p:txBody>
      </p:sp>
      <p:pic>
        <p:nvPicPr>
          <p:cNvPr id="27" name="Picture 26" descr="A logo of a company&#10;&#10;Description automatically generated">
            <a:extLst>
              <a:ext uri="{FF2B5EF4-FFF2-40B4-BE49-F238E27FC236}">
                <a16:creationId xmlns:a16="http://schemas.microsoft.com/office/drawing/2014/main" id="{FC972B39-2E41-DF98-F75C-CA0B6FBDBD46}"/>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11268805" y="3899017"/>
            <a:ext cx="391922" cy="365840"/>
          </a:xfrm>
          <a:prstGeom prst="rect">
            <a:avLst/>
          </a:prstGeom>
        </p:spPr>
      </p:pic>
      <p:sp>
        <p:nvSpPr>
          <p:cNvPr id="30" name="TextBox 29">
            <a:extLst>
              <a:ext uri="{FF2B5EF4-FFF2-40B4-BE49-F238E27FC236}">
                <a16:creationId xmlns:a16="http://schemas.microsoft.com/office/drawing/2014/main" id="{7365A447-D5F5-4AB4-0512-8E5DDDC84DC4}"/>
              </a:ext>
            </a:extLst>
          </p:cNvPr>
          <p:cNvSpPr txBox="1"/>
          <p:nvPr/>
        </p:nvSpPr>
        <p:spPr>
          <a:xfrm>
            <a:off x="6795493" y="3865844"/>
            <a:ext cx="4562530" cy="1685077"/>
          </a:xfrm>
          <a:prstGeom prst="rect">
            <a:avLst/>
          </a:prstGeom>
          <a:noFill/>
        </p:spPr>
        <p:txBody>
          <a:bodyPr wrap="square" lIns="228600" tIns="182880" rIns="228600" bIns="182880" anchor="t">
            <a:spAutoFit/>
          </a:bodyPr>
          <a:lstStyle/>
          <a:p>
            <a:pPr defTabSz="914367">
              <a:spcBef>
                <a:spcPts val="320"/>
              </a:spcBef>
              <a:spcAft>
                <a:spcPts val="600"/>
              </a:spcAft>
              <a:defRPr/>
            </a:pPr>
            <a:r>
              <a:rPr kumimoji="0" lang="en-US" sz="900" b="0" i="0" u="none" strike="noStrike" kern="1200" cap="none" spc="0" normalizeH="0" baseline="0" noProof="0">
                <a:ln>
                  <a:noFill/>
                </a:ln>
                <a:solidFill>
                  <a:schemeClr val="accent3"/>
                </a:solidFill>
                <a:effectLst/>
                <a:uLnTx/>
                <a:uFillTx/>
                <a:latin typeface="+mj-lt"/>
                <a:ea typeface="+mn-ea"/>
                <a:cs typeface="+mn-cs"/>
              </a:rPr>
              <a:t>Examples Microsoft 365 Copilot prompts</a:t>
            </a:r>
            <a:r>
              <a:rPr lang="en-US" sz="900">
                <a:solidFill>
                  <a:schemeClr val="accent3"/>
                </a:solidFill>
                <a:latin typeface="+mj-lt"/>
              </a:rPr>
              <a:t> for marketing:</a:t>
            </a:r>
          </a:p>
          <a:p>
            <a:pPr marL="171450" indent="-171450">
              <a:spcBef>
                <a:spcPts val="320"/>
              </a:spcBef>
              <a:spcAft>
                <a:spcPts val="600"/>
              </a:spcAft>
              <a:buFont typeface="Wingdings" pitchFamily="2" charset="2"/>
              <a:buChar char="ü"/>
            </a:pPr>
            <a:r>
              <a:rPr lang="en-US" sz="900"/>
              <a:t>Can you analyze the performance of our latest marketing campaign and highlight the key metrics: ROI, engagement rates, and conversion rates?</a:t>
            </a:r>
          </a:p>
          <a:p>
            <a:pPr marL="171450" indent="-171450">
              <a:spcBef>
                <a:spcPts val="320"/>
              </a:spcBef>
              <a:spcAft>
                <a:spcPts val="600"/>
              </a:spcAft>
              <a:buFont typeface="Wingdings" pitchFamily="2" charset="2"/>
              <a:buChar char="ü"/>
            </a:pPr>
            <a:r>
              <a:rPr lang="en-US" sz="900"/>
              <a:t>Copilot, please generate a social media content calendar for the next month. Include key dates, themes, and content examples of our posts.</a:t>
            </a:r>
          </a:p>
          <a:p>
            <a:pPr marL="171450" indent="-171450">
              <a:spcBef>
                <a:spcPts val="320"/>
              </a:spcBef>
              <a:spcAft>
                <a:spcPts val="600"/>
              </a:spcAft>
              <a:buFont typeface="Wingdings" pitchFamily="2" charset="2"/>
              <a:buChar char="ü"/>
            </a:pPr>
            <a:r>
              <a:rPr lang="en-US" sz="900"/>
              <a:t>Provide a competitive analysis report, including the latest marketing strategies and campaigns for our top competitors.</a:t>
            </a:r>
          </a:p>
        </p:txBody>
      </p:sp>
      <p:sp>
        <p:nvSpPr>
          <p:cNvPr id="32" name="Rounded Rectangle 30">
            <a:extLst>
              <a:ext uri="{FF2B5EF4-FFF2-40B4-BE49-F238E27FC236}">
                <a16:creationId xmlns:a16="http://schemas.microsoft.com/office/drawing/2014/main" id="{403902E3-8137-9AD0-09DE-639CA8EC067B}"/>
              </a:ext>
              <a:ext uri="{C183D7F6-B498-43B3-948B-1728B52AA6E4}">
                <adec:decorative xmlns:adec="http://schemas.microsoft.com/office/drawing/2017/decorative" val="1"/>
              </a:ext>
            </a:extLst>
          </p:cNvPr>
          <p:cNvSpPr/>
          <p:nvPr/>
        </p:nvSpPr>
        <p:spPr bwMode="auto">
          <a:xfrm>
            <a:off x="578058" y="5109339"/>
            <a:ext cx="3965427" cy="792041"/>
          </a:xfrm>
          <a:prstGeom prst="roundRect">
            <a:avLst>
              <a:gd name="adj" fmla="val 14780"/>
            </a:avLst>
          </a:prstGeom>
          <a:solidFill>
            <a:srgbClr val="FFFFFF"/>
          </a:solidFill>
          <a:ln>
            <a:noFill/>
            <a:headEnd type="none" w="med" len="med"/>
            <a:tailEnd type="none" w="med" len="med"/>
          </a:ln>
          <a:effectLst>
            <a:outerShdw blurRad="1778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chemeClr val="bg1"/>
              </a:solidFill>
              <a:cs typeface="Segoe UI" pitchFamily="34" charset="0"/>
            </a:endParaRPr>
          </a:p>
        </p:txBody>
      </p:sp>
      <p:sp>
        <p:nvSpPr>
          <p:cNvPr id="33" name="TextBox 32">
            <a:extLst>
              <a:ext uri="{FF2B5EF4-FFF2-40B4-BE49-F238E27FC236}">
                <a16:creationId xmlns:a16="http://schemas.microsoft.com/office/drawing/2014/main" id="{FA02D885-11BF-1F5A-8A3A-0414DA749758}"/>
              </a:ext>
            </a:extLst>
          </p:cNvPr>
          <p:cNvSpPr txBox="1"/>
          <p:nvPr/>
        </p:nvSpPr>
        <p:spPr>
          <a:xfrm>
            <a:off x="367656" y="5101748"/>
            <a:ext cx="4397786" cy="637177"/>
          </a:xfrm>
          <a:prstGeom prst="rect">
            <a:avLst/>
          </a:prstGeom>
          <a:noFill/>
        </p:spPr>
        <p:txBody>
          <a:bodyPr wrap="none" lIns="457200" tIns="182880" rIns="457200" bIns="274320" anchor="t">
            <a:noAutofit/>
          </a:bodyPr>
          <a:lstStyle/>
          <a:p>
            <a:pPr marL="0" indent="0">
              <a:spcBef>
                <a:spcPts val="0"/>
              </a:spcBef>
              <a:buNone/>
            </a:pPr>
            <a:r>
              <a:rPr lang="en-US" sz="1400">
                <a:solidFill>
                  <a:schemeClr val="accent1"/>
                </a:solidFill>
                <a:latin typeface="+mj-lt"/>
                <a:cs typeface="Segoe Sans Display Semibold"/>
              </a:rPr>
              <a:t>Outcome</a:t>
            </a:r>
            <a:endParaRPr lang="en-US" sz="1200">
              <a:solidFill>
                <a:schemeClr val="accent1"/>
              </a:solidFill>
              <a:cs typeface="Segoe Sans Display Semibold"/>
            </a:endParaRPr>
          </a:p>
          <a:p>
            <a:pPr marL="0" lvl="1" indent="0">
              <a:spcBef>
                <a:spcPts val="0"/>
              </a:spcBef>
              <a:spcAft>
                <a:spcPts val="1200"/>
              </a:spcAft>
              <a:buFont typeface="Wingdings" panose="05000000000000000000" pitchFamily="2" charset="2"/>
              <a:buNone/>
            </a:pPr>
            <a:r>
              <a:rPr lang="en-US" sz="1000">
                <a:solidFill>
                  <a:schemeClr val="tx1"/>
                </a:solidFill>
              </a:rPr>
              <a:t>Improve employee capacity to be more creative</a:t>
            </a:r>
          </a:p>
        </p:txBody>
      </p:sp>
      <p:sp>
        <p:nvSpPr>
          <p:cNvPr id="34" name="Rectangle: Rounded Corners 18">
            <a:extLst>
              <a:ext uri="{FF2B5EF4-FFF2-40B4-BE49-F238E27FC236}">
                <a16:creationId xmlns:a16="http://schemas.microsoft.com/office/drawing/2014/main" id="{13BE44A1-BE51-7478-D4C2-78C4709C30FC}"/>
              </a:ext>
              <a:ext uri="{C183D7F6-B498-43B3-948B-1728B52AA6E4}">
                <adec:decorative xmlns:adec="http://schemas.microsoft.com/office/drawing/2017/decorative" val="1"/>
              </a:ext>
            </a:extLst>
          </p:cNvPr>
          <p:cNvSpPr>
            <a:spLocks/>
          </p:cNvSpPr>
          <p:nvPr/>
        </p:nvSpPr>
        <p:spPr bwMode="auto">
          <a:xfrm>
            <a:off x="741776" y="5090989"/>
            <a:ext cx="548640" cy="45720"/>
          </a:xfrm>
          <a:prstGeom prst="roundRect">
            <a:avLst>
              <a:gd name="adj" fmla="val 50000"/>
            </a:avLst>
          </a:prstGeom>
          <a:gradFill flip="none" rotWithShape="1">
            <a:gsLst>
              <a:gs pos="0">
                <a:srgbClr val="C03BC4"/>
              </a:gs>
              <a:gs pos="47000">
                <a:srgbClr val="FFB3BB"/>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IN" err="1">
              <a:ln w="3175">
                <a:noFill/>
              </a:ln>
              <a:solidFill>
                <a:schemeClr val="bg1"/>
              </a:solidFill>
              <a:latin typeface="+mj-lt"/>
              <a:cs typeface="Segoe UI" pitchFamily="34" charset="0"/>
            </a:endParaRPr>
          </a:p>
        </p:txBody>
      </p:sp>
    </p:spTree>
    <p:extLst>
      <p:ext uri="{BB962C8B-B14F-4D97-AF65-F5344CB8AC3E}">
        <p14:creationId xmlns:p14="http://schemas.microsoft.com/office/powerpoint/2010/main" val="270904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E20FF8D-D323-68D9-E617-41301FB835B2}"/>
              </a:ext>
            </a:extLst>
          </p:cNvPr>
          <p:cNvSpPr/>
          <p:nvPr/>
        </p:nvSpPr>
        <p:spPr bwMode="auto">
          <a:xfrm>
            <a:off x="0" y="0"/>
            <a:ext cx="6096000" cy="6858000"/>
          </a:xfrm>
          <a:prstGeom prst="rect">
            <a:avLst/>
          </a:prstGeom>
          <a:solidFill>
            <a:srgbClr val="FFB3B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accent3"/>
              </a:solidFill>
              <a:ea typeface="Segoe UI" pitchFamily="34" charset="0"/>
              <a:cs typeface="Segoe UI" pitchFamily="34" charset="0"/>
            </a:endParaRPr>
          </a:p>
        </p:txBody>
      </p:sp>
      <p:sp>
        <p:nvSpPr>
          <p:cNvPr id="10" name="Text Placeholder 11">
            <a:extLst>
              <a:ext uri="{FF2B5EF4-FFF2-40B4-BE49-F238E27FC236}">
                <a16:creationId xmlns:a16="http://schemas.microsoft.com/office/drawing/2014/main" id="{037209D8-9A05-D4E2-C85B-3A01807C4595}"/>
              </a:ext>
            </a:extLst>
          </p:cNvPr>
          <p:cNvSpPr txBox="1">
            <a:spLocks/>
          </p:cNvSpPr>
          <p:nvPr/>
        </p:nvSpPr>
        <p:spPr>
          <a:xfrm>
            <a:off x="6684263" y="457200"/>
            <a:ext cx="4703588" cy="129266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800" kern="1200" spc="0" baseline="0">
                <a:solidFill>
                  <a:schemeClr val="tx2"/>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400" kern="1200" spc="0" baseline="0">
                <a:solidFill>
                  <a:schemeClr val="tx2"/>
                </a:solidFill>
                <a:latin typeface="+mn-lt"/>
                <a:ea typeface="+mn-ea"/>
                <a:cs typeface="+mn-cs"/>
              </a:defRPr>
            </a:lvl2pPr>
            <a:lvl3pPr marL="45720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200" kern="1200" spc="0" baseline="0">
                <a:solidFill>
                  <a:schemeClr val="tx2"/>
                </a:solidFill>
                <a:latin typeface="+mn-lt"/>
                <a:ea typeface="+mn-ea"/>
                <a:cs typeface="+mn-cs"/>
              </a:defRPr>
            </a:lvl3pPr>
            <a:lvl4pPr marL="661988"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100" kern="1200" spc="0" baseline="0">
                <a:solidFill>
                  <a:schemeClr val="tx2"/>
                </a:solidFill>
                <a:latin typeface="+mn-lt"/>
                <a:ea typeface="+mn-ea"/>
                <a:cs typeface="+mn-cs"/>
              </a:defRPr>
            </a:lvl4pPr>
            <a:lvl5pPr marL="855663"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100" kern="1200" spc="0" baseline="0">
                <a:solidFill>
                  <a:schemeClr val="tx2"/>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a:t>HR managers at growth-stage businesses are often tasked with handling recruitment, employee orientation, managing payroll and benefits, providing training and guidance, and resolving disputes. They also need to support current staff for higher employee retention rates. Copilot assists your HR team by providing simplified access to data, improving talent quality, increasing employee satisfaction, and enhancing key performance indicators.</a:t>
            </a:r>
          </a:p>
        </p:txBody>
      </p:sp>
      <p:sp>
        <p:nvSpPr>
          <p:cNvPr id="11" name="Title 1">
            <a:extLst>
              <a:ext uri="{FF2B5EF4-FFF2-40B4-BE49-F238E27FC236}">
                <a16:creationId xmlns:a16="http://schemas.microsoft.com/office/drawing/2014/main" id="{6CE48687-695F-966F-9277-2A5CC628F97A}"/>
              </a:ext>
            </a:extLst>
          </p:cNvPr>
          <p:cNvSpPr>
            <a:spLocks noGrp="1"/>
          </p:cNvSpPr>
          <p:nvPr>
            <p:ph type="title"/>
          </p:nvPr>
        </p:nvSpPr>
        <p:spPr>
          <a:xfrm>
            <a:off x="588263" y="457200"/>
            <a:ext cx="3852674" cy="492443"/>
          </a:xfrm>
        </p:spPr>
        <p:txBody>
          <a:bodyPr/>
          <a:lstStyle/>
          <a:p>
            <a:r>
              <a:rPr lang="en-US" sz="3200">
                <a:solidFill>
                  <a:srgbClr val="225B62"/>
                </a:solidFill>
                <a:cs typeface="Segoe UI"/>
              </a:rPr>
              <a:t>Human resources</a:t>
            </a:r>
            <a:endParaRPr lang="en-US" sz="3200">
              <a:solidFill>
                <a:srgbClr val="225B62"/>
              </a:solidFill>
            </a:endParaRPr>
          </a:p>
        </p:txBody>
      </p:sp>
      <p:pic>
        <p:nvPicPr>
          <p:cNvPr id="12" name="Picture 11">
            <a:extLst>
              <a:ext uri="{FF2B5EF4-FFF2-40B4-BE49-F238E27FC236}">
                <a16:creationId xmlns:a16="http://schemas.microsoft.com/office/drawing/2014/main" id="{2C29F846-3D43-610E-6124-87D285FDCBCE}"/>
              </a:ext>
            </a:extLst>
          </p:cNvPr>
          <p:cNvPicPr>
            <a:picLocks noChangeAspect="1"/>
          </p:cNvPicPr>
          <p:nvPr/>
        </p:nvPicPr>
        <p:blipFill>
          <a:blip r:embed="rId2">
            <a:extLst>
              <a:ext uri="{28A0092B-C50C-407E-A947-70E740481C1C}">
                <a14:useLocalDpi xmlns:a14="http://schemas.microsoft.com/office/drawing/2010/main"/>
              </a:ext>
            </a:extLst>
          </a:blip>
          <a:srcRect l="6568" t="9041" r="10203" b="7728"/>
          <a:stretch/>
        </p:blipFill>
        <p:spPr>
          <a:xfrm>
            <a:off x="523893" y="1357598"/>
            <a:ext cx="5135357" cy="2888638"/>
          </a:xfrm>
          <a:prstGeom prst="rect">
            <a:avLst/>
          </a:prstGeom>
          <a:ln w="101600">
            <a:solidFill>
              <a:srgbClr val="FFFFFF"/>
            </a:solidFill>
          </a:ln>
          <a:effectLst>
            <a:outerShdw blurRad="203200" algn="ctr" rotWithShape="0">
              <a:prstClr val="black">
                <a:alpha val="15000"/>
              </a:prstClr>
            </a:outerShdw>
          </a:effectLst>
        </p:spPr>
      </p:pic>
      <p:sp>
        <p:nvSpPr>
          <p:cNvPr id="13" name="Text Placeholder 9">
            <a:extLst>
              <a:ext uri="{FF2B5EF4-FFF2-40B4-BE49-F238E27FC236}">
                <a16:creationId xmlns:a16="http://schemas.microsoft.com/office/drawing/2014/main" id="{B1133EF6-2872-C0F0-A6AE-6FFA82142C4C}"/>
              </a:ext>
            </a:extLst>
          </p:cNvPr>
          <p:cNvSpPr txBox="1">
            <a:spLocks/>
          </p:cNvSpPr>
          <p:nvPr/>
        </p:nvSpPr>
        <p:spPr>
          <a:xfrm>
            <a:off x="6684267" y="2036971"/>
            <a:ext cx="2273990" cy="1431161"/>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2"/>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2"/>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2"/>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2"/>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2"/>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5875">
              <a:spcBef>
                <a:spcPts val="0"/>
              </a:spcBef>
              <a:spcAft>
                <a:spcPts val="600"/>
              </a:spcAft>
              <a:buFont typeface="Wingdings" panose="05000000000000000000" pitchFamily="2" charset="2"/>
              <a:buNone/>
            </a:pPr>
            <a:r>
              <a:rPr lang="en-US" sz="1400">
                <a:solidFill>
                  <a:schemeClr val="accent3"/>
                </a:solidFill>
                <a:latin typeface="+mj-lt"/>
              </a:rPr>
              <a:t>Reduce employee orientation time</a:t>
            </a:r>
          </a:p>
          <a:p>
            <a:pPr marL="15875">
              <a:spcBef>
                <a:spcPts val="0"/>
              </a:spcBef>
              <a:spcAft>
                <a:spcPts val="600"/>
              </a:spcAft>
              <a:buFont typeface="Wingdings" panose="05000000000000000000" pitchFamily="2" charset="2"/>
              <a:buNone/>
            </a:pPr>
            <a:r>
              <a:rPr lang="en-US" sz="1200"/>
              <a:t>Shorten the learning curve for new employees by using Copilot to generate training guides, enhance company handbooks, and send regular check-ins.</a:t>
            </a:r>
            <a:endParaRPr lang="en-US" sz="1200">
              <a:solidFill>
                <a:schemeClr val="tx1"/>
              </a:solidFill>
            </a:endParaRPr>
          </a:p>
        </p:txBody>
      </p:sp>
      <p:sp>
        <p:nvSpPr>
          <p:cNvPr id="23" name="Text Placeholder 9">
            <a:extLst>
              <a:ext uri="{FF2B5EF4-FFF2-40B4-BE49-F238E27FC236}">
                <a16:creationId xmlns:a16="http://schemas.microsoft.com/office/drawing/2014/main" id="{886209B4-FD0C-AAD3-1E8C-29C1E110A3F9}"/>
              </a:ext>
            </a:extLst>
          </p:cNvPr>
          <p:cNvSpPr txBox="1">
            <a:spLocks/>
          </p:cNvSpPr>
          <p:nvPr/>
        </p:nvSpPr>
        <p:spPr>
          <a:xfrm>
            <a:off x="9357128" y="2036971"/>
            <a:ext cx="2161785" cy="161582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2"/>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2"/>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2"/>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2"/>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2"/>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Wingdings" panose="05000000000000000000" pitchFamily="2" charset="2"/>
              <a:buNone/>
            </a:pPr>
            <a:r>
              <a:rPr lang="en-US" sz="1400">
                <a:solidFill>
                  <a:schemeClr val="accent3"/>
                </a:solidFill>
                <a:latin typeface="+mj-lt"/>
              </a:rPr>
              <a:t>Increase support handled by agents</a:t>
            </a:r>
          </a:p>
          <a:p>
            <a:pPr marL="0" indent="0">
              <a:spcBef>
                <a:spcPts val="0"/>
              </a:spcBef>
              <a:spcAft>
                <a:spcPts val="600"/>
              </a:spcAft>
              <a:buFont typeface="Wingdings" panose="05000000000000000000" pitchFamily="2" charset="2"/>
              <a:buNone/>
            </a:pPr>
            <a:r>
              <a:rPr lang="en-US" sz="1200"/>
              <a:t>Reduce how much time HR employees spend responding to support tickets and common questions by creating self-service options with agents in Copilot Chat.</a:t>
            </a:r>
          </a:p>
        </p:txBody>
      </p:sp>
      <p:sp>
        <p:nvSpPr>
          <p:cNvPr id="24" name="Text Placeholder 9">
            <a:extLst>
              <a:ext uri="{FF2B5EF4-FFF2-40B4-BE49-F238E27FC236}">
                <a16:creationId xmlns:a16="http://schemas.microsoft.com/office/drawing/2014/main" id="{8D60AD6F-27F2-9770-B391-0F8D7F86CC19}"/>
              </a:ext>
            </a:extLst>
          </p:cNvPr>
          <p:cNvSpPr txBox="1">
            <a:spLocks/>
          </p:cNvSpPr>
          <p:nvPr/>
        </p:nvSpPr>
        <p:spPr>
          <a:xfrm>
            <a:off x="6684264" y="3879704"/>
            <a:ext cx="1773950" cy="43088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2"/>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2"/>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2"/>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2"/>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2"/>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Wingdings" panose="05000000000000000000" pitchFamily="2" charset="2"/>
              <a:buNone/>
            </a:pPr>
            <a:r>
              <a:rPr lang="en-US" sz="1400">
                <a:solidFill>
                  <a:schemeClr val="accent3"/>
                </a:solidFill>
                <a:latin typeface="+mj-lt"/>
              </a:rPr>
              <a:t>Improve issue resolution time</a:t>
            </a:r>
          </a:p>
        </p:txBody>
      </p:sp>
      <p:sp>
        <p:nvSpPr>
          <p:cNvPr id="25" name="Text Placeholder 9">
            <a:extLst>
              <a:ext uri="{FF2B5EF4-FFF2-40B4-BE49-F238E27FC236}">
                <a16:creationId xmlns:a16="http://schemas.microsoft.com/office/drawing/2014/main" id="{478D6CD4-AE1B-30C9-FEED-08A6F63250B2}"/>
              </a:ext>
            </a:extLst>
          </p:cNvPr>
          <p:cNvSpPr txBox="1">
            <a:spLocks/>
          </p:cNvSpPr>
          <p:nvPr/>
        </p:nvSpPr>
        <p:spPr>
          <a:xfrm>
            <a:off x="9357128" y="3879704"/>
            <a:ext cx="2030724" cy="135421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2"/>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2"/>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2"/>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2"/>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2"/>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Wingdings" panose="05000000000000000000" pitchFamily="2" charset="2"/>
              <a:buNone/>
            </a:pPr>
            <a:r>
              <a:rPr lang="en-US" sz="1400">
                <a:solidFill>
                  <a:schemeClr val="accent3"/>
                </a:solidFill>
                <a:latin typeface="+mj-lt"/>
              </a:rPr>
              <a:t>Increase employee retention</a:t>
            </a:r>
          </a:p>
          <a:p>
            <a:pPr marL="0" indent="0">
              <a:spcBef>
                <a:spcPts val="0"/>
              </a:spcBef>
              <a:spcAft>
                <a:spcPts val="600"/>
              </a:spcAft>
              <a:buFont typeface="Wingdings" panose="05000000000000000000" pitchFamily="2" charset="2"/>
              <a:buNone/>
            </a:pPr>
            <a:r>
              <a:rPr lang="en-US" sz="1100"/>
              <a:t>Reduce the complexities of everyday tasks and improve internal communications to foster a strong company culture to support employee retention.</a:t>
            </a:r>
          </a:p>
        </p:txBody>
      </p:sp>
      <p:sp>
        <p:nvSpPr>
          <p:cNvPr id="26" name="Text Placeholder 9">
            <a:extLst>
              <a:ext uri="{FF2B5EF4-FFF2-40B4-BE49-F238E27FC236}">
                <a16:creationId xmlns:a16="http://schemas.microsoft.com/office/drawing/2014/main" id="{7C618AAC-A069-BCB8-C570-934D955ABB95}"/>
              </a:ext>
            </a:extLst>
          </p:cNvPr>
          <p:cNvSpPr txBox="1">
            <a:spLocks/>
          </p:cNvSpPr>
          <p:nvPr/>
        </p:nvSpPr>
        <p:spPr>
          <a:xfrm>
            <a:off x="6684264" y="4422742"/>
            <a:ext cx="2084594" cy="846386"/>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2"/>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2"/>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2"/>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2"/>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2"/>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Wingdings" panose="05000000000000000000" pitchFamily="2" charset="2"/>
              <a:buNone/>
            </a:pPr>
            <a:r>
              <a:rPr lang="en-US" sz="1100"/>
              <a:t>Copilot enables HR managers to respond to issues faster, improving employee satisfaction rates and keeping employees focused on their work.</a:t>
            </a:r>
            <a:endParaRPr lang="en-US" sz="1000">
              <a:solidFill>
                <a:schemeClr val="tx1"/>
              </a:solidFill>
            </a:endParaRPr>
          </a:p>
        </p:txBody>
      </p:sp>
      <p:grpSp>
        <p:nvGrpSpPr>
          <p:cNvPr id="3" name="Group 2">
            <a:extLst>
              <a:ext uri="{FF2B5EF4-FFF2-40B4-BE49-F238E27FC236}">
                <a16:creationId xmlns:a16="http://schemas.microsoft.com/office/drawing/2014/main" id="{1F706907-E0BC-0855-F90B-B761DB4456A6}"/>
              </a:ext>
            </a:extLst>
          </p:cNvPr>
          <p:cNvGrpSpPr/>
          <p:nvPr/>
        </p:nvGrpSpPr>
        <p:grpSpPr>
          <a:xfrm>
            <a:off x="0" y="6400800"/>
            <a:ext cx="12192000" cy="457200"/>
            <a:chOff x="0" y="6400800"/>
            <a:chExt cx="12192000" cy="457200"/>
          </a:xfrm>
        </p:grpSpPr>
        <p:sp>
          <p:nvSpPr>
            <p:cNvPr id="4" name="Rectangle 3">
              <a:extLst>
                <a:ext uri="{FF2B5EF4-FFF2-40B4-BE49-F238E27FC236}">
                  <a16:creationId xmlns:a16="http://schemas.microsoft.com/office/drawing/2014/main" id="{A923464D-75CC-D34F-882F-F987A7D00F37}"/>
                </a:ext>
              </a:extLst>
            </p:cNvPr>
            <p:cNvSpPr/>
            <p:nvPr/>
          </p:nvSpPr>
          <p:spPr bwMode="auto">
            <a:xfrm>
              <a:off x="457200" y="6400800"/>
              <a:ext cx="11277600" cy="4572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5" name="Group 4">
              <a:extLst>
                <a:ext uri="{FF2B5EF4-FFF2-40B4-BE49-F238E27FC236}">
                  <a16:creationId xmlns:a16="http://schemas.microsoft.com/office/drawing/2014/main" id="{1B885E9C-C875-2C40-484F-733A5F18AEA4}"/>
                </a:ext>
              </a:extLst>
            </p:cNvPr>
            <p:cNvGrpSpPr/>
            <p:nvPr/>
          </p:nvGrpSpPr>
          <p:grpSpPr>
            <a:xfrm>
              <a:off x="0" y="6400800"/>
              <a:ext cx="457200" cy="457200"/>
              <a:chOff x="0" y="6400800"/>
              <a:chExt cx="457200" cy="457200"/>
            </a:xfrm>
          </p:grpSpPr>
          <p:sp>
            <p:nvSpPr>
              <p:cNvPr id="30" name="Rectangle 29">
                <a:hlinkClick r:id="" action="ppaction://hlinkshowjump?jump=firstslide"/>
                <a:extLst>
                  <a:ext uri="{FF2B5EF4-FFF2-40B4-BE49-F238E27FC236}">
                    <a16:creationId xmlns:a16="http://schemas.microsoft.com/office/drawing/2014/main" id="{FA09EDBF-B0B3-30A7-1E32-C4E841DCFCD4}"/>
                  </a:ext>
                </a:extLst>
              </p:cNvPr>
              <p:cNvSpPr>
                <a:spLocks noChangeAspect="1"/>
              </p:cNvSpPr>
              <p:nvPr/>
            </p:nvSpPr>
            <p:spPr bwMode="auto">
              <a:xfrm>
                <a:off x="0" y="6400800"/>
                <a:ext cx="457200" cy="457200"/>
              </a:xfrm>
              <a:prstGeom prst="rect">
                <a:avLst/>
              </a:prstGeom>
              <a:solidFill>
                <a:srgbClr val="2A446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1" name="Graphic 5">
                <a:hlinkClick r:id="" action="ppaction://hlinkshowjump?jump=firstslide"/>
                <a:extLst>
                  <a:ext uri="{FF2B5EF4-FFF2-40B4-BE49-F238E27FC236}">
                    <a16:creationId xmlns:a16="http://schemas.microsoft.com/office/drawing/2014/main" id="{4B608E7C-4D13-5597-5206-0EF512AEE1F3}"/>
                  </a:ext>
                </a:extLst>
              </p:cNvPr>
              <p:cNvSpPr>
                <a:spLocks noChangeAspect="1"/>
              </p:cNvSpPr>
              <p:nvPr/>
            </p:nvSpPr>
            <p:spPr>
              <a:xfrm>
                <a:off x="120327" y="6515100"/>
                <a:ext cx="216546" cy="228600"/>
              </a:xfrm>
              <a:custGeom>
                <a:avLst/>
                <a:gdLst>
                  <a:gd name="connsiteX0" fmla="*/ 143818 w 342900"/>
                  <a:gd name="connsiteY0" fmla="*/ 10095 h 361987"/>
                  <a:gd name="connsiteX1" fmla="*/ 199082 w 342900"/>
                  <a:gd name="connsiteY1" fmla="*/ 10095 h 361987"/>
                  <a:gd name="connsiteX2" fmla="*/ 327670 w 342900"/>
                  <a:gd name="connsiteY2" fmla="*/ 118530 h 361987"/>
                  <a:gd name="connsiteX3" fmla="*/ 342900 w 342900"/>
                  <a:gd name="connsiteY3" fmla="*/ 151297 h 361987"/>
                  <a:gd name="connsiteX4" fmla="*/ 342900 w 342900"/>
                  <a:gd name="connsiteY4" fmla="*/ 328650 h 361987"/>
                  <a:gd name="connsiteX5" fmla="*/ 309563 w 342900"/>
                  <a:gd name="connsiteY5" fmla="*/ 361987 h 361987"/>
                  <a:gd name="connsiteX6" fmla="*/ 242888 w 342900"/>
                  <a:gd name="connsiteY6" fmla="*/ 361987 h 361987"/>
                  <a:gd name="connsiteX7" fmla="*/ 209550 w 342900"/>
                  <a:gd name="connsiteY7" fmla="*/ 328650 h 361987"/>
                  <a:gd name="connsiteX8" fmla="*/ 209550 w 342900"/>
                  <a:gd name="connsiteY8" fmla="*/ 233264 h 361987"/>
                  <a:gd name="connsiteX9" fmla="*/ 204788 w 342900"/>
                  <a:gd name="connsiteY9" fmla="*/ 228502 h 361987"/>
                  <a:gd name="connsiteX10" fmla="*/ 138113 w 342900"/>
                  <a:gd name="connsiteY10" fmla="*/ 228502 h 361987"/>
                  <a:gd name="connsiteX11" fmla="*/ 133350 w 342900"/>
                  <a:gd name="connsiteY11" fmla="*/ 233264 h 361987"/>
                  <a:gd name="connsiteX12" fmla="*/ 133350 w 342900"/>
                  <a:gd name="connsiteY12" fmla="*/ 328650 h 361987"/>
                  <a:gd name="connsiteX13" fmla="*/ 100013 w 342900"/>
                  <a:gd name="connsiteY13" fmla="*/ 361987 h 361987"/>
                  <a:gd name="connsiteX14" fmla="*/ 33338 w 342900"/>
                  <a:gd name="connsiteY14" fmla="*/ 361987 h 361987"/>
                  <a:gd name="connsiteX15" fmla="*/ 0 w 342900"/>
                  <a:gd name="connsiteY15" fmla="*/ 328650 h 361987"/>
                  <a:gd name="connsiteX16" fmla="*/ 0 w 342900"/>
                  <a:gd name="connsiteY16" fmla="*/ 151297 h 361987"/>
                  <a:gd name="connsiteX17" fmla="*/ 15231 w 342900"/>
                  <a:gd name="connsiteY17" fmla="*/ 118530 h 361987"/>
                  <a:gd name="connsiteX18" fmla="*/ 143818 w 342900"/>
                  <a:gd name="connsiteY18" fmla="*/ 10095 h 361987"/>
                  <a:gd name="connsiteX19" fmla="*/ 180661 w 342900"/>
                  <a:gd name="connsiteY19" fmla="*/ 31940 h 361987"/>
                  <a:gd name="connsiteX20" fmla="*/ 162239 w 342900"/>
                  <a:gd name="connsiteY20" fmla="*/ 31940 h 361987"/>
                  <a:gd name="connsiteX21" fmla="*/ 33652 w 342900"/>
                  <a:gd name="connsiteY21" fmla="*/ 140375 h 361987"/>
                  <a:gd name="connsiteX22" fmla="*/ 28575 w 342900"/>
                  <a:gd name="connsiteY22" fmla="*/ 151297 h 361987"/>
                  <a:gd name="connsiteX23" fmla="*/ 28575 w 342900"/>
                  <a:gd name="connsiteY23" fmla="*/ 328650 h 361987"/>
                  <a:gd name="connsiteX24" fmla="*/ 33338 w 342900"/>
                  <a:gd name="connsiteY24" fmla="*/ 333412 h 361987"/>
                  <a:gd name="connsiteX25" fmla="*/ 100013 w 342900"/>
                  <a:gd name="connsiteY25" fmla="*/ 333412 h 361987"/>
                  <a:gd name="connsiteX26" fmla="*/ 104775 w 342900"/>
                  <a:gd name="connsiteY26" fmla="*/ 328650 h 361987"/>
                  <a:gd name="connsiteX27" fmla="*/ 104775 w 342900"/>
                  <a:gd name="connsiteY27" fmla="*/ 233264 h 361987"/>
                  <a:gd name="connsiteX28" fmla="*/ 138113 w 342900"/>
                  <a:gd name="connsiteY28" fmla="*/ 199927 h 361987"/>
                  <a:gd name="connsiteX29" fmla="*/ 204788 w 342900"/>
                  <a:gd name="connsiteY29" fmla="*/ 199927 h 361987"/>
                  <a:gd name="connsiteX30" fmla="*/ 238125 w 342900"/>
                  <a:gd name="connsiteY30" fmla="*/ 233264 h 361987"/>
                  <a:gd name="connsiteX31" fmla="*/ 238125 w 342900"/>
                  <a:gd name="connsiteY31" fmla="*/ 328650 h 361987"/>
                  <a:gd name="connsiteX32" fmla="*/ 242888 w 342900"/>
                  <a:gd name="connsiteY32" fmla="*/ 333412 h 361987"/>
                  <a:gd name="connsiteX33" fmla="*/ 309563 w 342900"/>
                  <a:gd name="connsiteY33" fmla="*/ 333412 h 361987"/>
                  <a:gd name="connsiteX34" fmla="*/ 314325 w 342900"/>
                  <a:gd name="connsiteY34" fmla="*/ 328650 h 361987"/>
                  <a:gd name="connsiteX35" fmla="*/ 314325 w 342900"/>
                  <a:gd name="connsiteY35" fmla="*/ 151297 h 361987"/>
                  <a:gd name="connsiteX36" fmla="*/ 309248 w 342900"/>
                  <a:gd name="connsiteY36" fmla="*/ 140375 h 361987"/>
                  <a:gd name="connsiteX37" fmla="*/ 180661 w 342900"/>
                  <a:gd name="connsiteY37" fmla="*/ 31940 h 36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42900" h="361987">
                    <a:moveTo>
                      <a:pt x="143818" y="10095"/>
                    </a:moveTo>
                    <a:cubicBezTo>
                      <a:pt x="159780" y="-3365"/>
                      <a:pt x="183120" y="-3365"/>
                      <a:pt x="199082" y="10095"/>
                    </a:cubicBezTo>
                    <a:lnTo>
                      <a:pt x="327670" y="118530"/>
                    </a:lnTo>
                    <a:cubicBezTo>
                      <a:pt x="337326" y="126674"/>
                      <a:pt x="342900" y="138664"/>
                      <a:pt x="342900" y="151297"/>
                    </a:cubicBezTo>
                    <a:lnTo>
                      <a:pt x="342900" y="328650"/>
                    </a:lnTo>
                    <a:cubicBezTo>
                      <a:pt x="342900" y="347061"/>
                      <a:pt x="327974" y="361987"/>
                      <a:pt x="309563" y="361987"/>
                    </a:cubicBezTo>
                    <a:lnTo>
                      <a:pt x="242888" y="361987"/>
                    </a:lnTo>
                    <a:cubicBezTo>
                      <a:pt x="224476" y="361987"/>
                      <a:pt x="209550" y="347061"/>
                      <a:pt x="209550" y="328650"/>
                    </a:cubicBezTo>
                    <a:lnTo>
                      <a:pt x="209550" y="233264"/>
                    </a:lnTo>
                    <a:cubicBezTo>
                      <a:pt x="209550" y="230635"/>
                      <a:pt x="207418" y="228502"/>
                      <a:pt x="204788" y="228502"/>
                    </a:cubicBezTo>
                    <a:lnTo>
                      <a:pt x="138113" y="228502"/>
                    </a:lnTo>
                    <a:cubicBezTo>
                      <a:pt x="135482" y="228502"/>
                      <a:pt x="133350" y="230635"/>
                      <a:pt x="133350" y="233264"/>
                    </a:cubicBezTo>
                    <a:lnTo>
                      <a:pt x="133350" y="328650"/>
                    </a:lnTo>
                    <a:cubicBezTo>
                      <a:pt x="133350" y="347061"/>
                      <a:pt x="118424" y="361987"/>
                      <a:pt x="100013" y="361987"/>
                    </a:cubicBezTo>
                    <a:lnTo>
                      <a:pt x="33338" y="361987"/>
                    </a:lnTo>
                    <a:cubicBezTo>
                      <a:pt x="14926" y="361987"/>
                      <a:pt x="0" y="347061"/>
                      <a:pt x="0" y="328650"/>
                    </a:cubicBezTo>
                    <a:lnTo>
                      <a:pt x="0" y="151297"/>
                    </a:lnTo>
                    <a:cubicBezTo>
                      <a:pt x="0" y="138664"/>
                      <a:pt x="5573" y="126674"/>
                      <a:pt x="15231" y="118530"/>
                    </a:cubicBezTo>
                    <a:lnTo>
                      <a:pt x="143818" y="10095"/>
                    </a:lnTo>
                    <a:close/>
                    <a:moveTo>
                      <a:pt x="180661" y="31940"/>
                    </a:moveTo>
                    <a:cubicBezTo>
                      <a:pt x="175340" y="27453"/>
                      <a:pt x="167560" y="27453"/>
                      <a:pt x="162239" y="31940"/>
                    </a:cubicBezTo>
                    <a:lnTo>
                      <a:pt x="33652" y="140375"/>
                    </a:lnTo>
                    <a:cubicBezTo>
                      <a:pt x="30433" y="143089"/>
                      <a:pt x="28575" y="147086"/>
                      <a:pt x="28575" y="151297"/>
                    </a:cubicBezTo>
                    <a:lnTo>
                      <a:pt x="28575" y="328650"/>
                    </a:lnTo>
                    <a:cubicBezTo>
                      <a:pt x="28575" y="331280"/>
                      <a:pt x="30707" y="333412"/>
                      <a:pt x="33338" y="333412"/>
                    </a:cubicBezTo>
                    <a:lnTo>
                      <a:pt x="100013" y="333412"/>
                    </a:lnTo>
                    <a:cubicBezTo>
                      <a:pt x="102643" y="333412"/>
                      <a:pt x="104775" y="331280"/>
                      <a:pt x="104775" y="328650"/>
                    </a:cubicBezTo>
                    <a:lnTo>
                      <a:pt x="104775" y="233264"/>
                    </a:lnTo>
                    <a:cubicBezTo>
                      <a:pt x="104775" y="214852"/>
                      <a:pt x="119701" y="199927"/>
                      <a:pt x="138113" y="199927"/>
                    </a:cubicBezTo>
                    <a:lnTo>
                      <a:pt x="204788" y="199927"/>
                    </a:lnTo>
                    <a:cubicBezTo>
                      <a:pt x="223199" y="199927"/>
                      <a:pt x="238125" y="214852"/>
                      <a:pt x="238125" y="233264"/>
                    </a:cubicBezTo>
                    <a:lnTo>
                      <a:pt x="238125" y="328650"/>
                    </a:lnTo>
                    <a:cubicBezTo>
                      <a:pt x="238125" y="331280"/>
                      <a:pt x="240257" y="333412"/>
                      <a:pt x="242888" y="333412"/>
                    </a:cubicBezTo>
                    <a:lnTo>
                      <a:pt x="309563" y="333412"/>
                    </a:lnTo>
                    <a:cubicBezTo>
                      <a:pt x="312193" y="333412"/>
                      <a:pt x="314325" y="331280"/>
                      <a:pt x="314325" y="328650"/>
                    </a:cubicBezTo>
                    <a:lnTo>
                      <a:pt x="314325" y="151297"/>
                    </a:lnTo>
                    <a:cubicBezTo>
                      <a:pt x="314325" y="147086"/>
                      <a:pt x="312468" y="143089"/>
                      <a:pt x="309248" y="140375"/>
                    </a:cubicBezTo>
                    <a:lnTo>
                      <a:pt x="180661" y="31940"/>
                    </a:lnTo>
                    <a:close/>
                  </a:path>
                </a:pathLst>
              </a:custGeom>
              <a:solidFill>
                <a:schemeClr val="bg1"/>
              </a:solidFill>
              <a:ln w="19050" cap="flat">
                <a:noFill/>
                <a:prstDash val="solid"/>
                <a:miter/>
              </a:ln>
            </p:spPr>
            <p:txBody>
              <a:bodyPr rtlCol="0" anchor="ctr"/>
              <a:lstStyle/>
              <a:p>
                <a:endParaRPr lang="en-US"/>
              </a:p>
            </p:txBody>
          </p:sp>
        </p:grpSp>
        <p:sp>
          <p:nvSpPr>
            <p:cNvPr id="6" name="TextBox 5">
              <a:hlinkClick r:id="" action="ppaction://hlinkshowjump?jump=previousslide"/>
              <a:extLst>
                <a:ext uri="{FF2B5EF4-FFF2-40B4-BE49-F238E27FC236}">
                  <a16:creationId xmlns:a16="http://schemas.microsoft.com/office/drawing/2014/main" id="{E03C215A-0DCF-B754-D28F-7C63AB0DD803}"/>
                </a:ext>
              </a:extLst>
            </p:cNvPr>
            <p:cNvSpPr txBox="1"/>
            <p:nvPr/>
          </p:nvSpPr>
          <p:spPr>
            <a:xfrm>
              <a:off x="685800" y="6552456"/>
              <a:ext cx="310983" cy="153888"/>
            </a:xfrm>
            <a:prstGeom prst="rect">
              <a:avLst/>
            </a:prstGeom>
            <a:noFill/>
          </p:spPr>
          <p:txBody>
            <a:bodyPr wrap="none" lIns="0" tIns="0" rIns="0" bIns="0" rtlCol="0">
              <a:spAutoFit/>
            </a:bodyPr>
            <a:lstStyle/>
            <a:p>
              <a:pPr algn="l"/>
              <a:r>
                <a:rPr lang="en-US" sz="1000"/>
                <a:t>BACK</a:t>
              </a:r>
            </a:p>
          </p:txBody>
        </p:sp>
        <p:sp>
          <p:nvSpPr>
            <p:cNvPr id="7" name="TextBox 6">
              <a:hlinkClick r:id="" action="ppaction://hlinkshowjump?jump=nextslide"/>
              <a:extLst>
                <a:ext uri="{FF2B5EF4-FFF2-40B4-BE49-F238E27FC236}">
                  <a16:creationId xmlns:a16="http://schemas.microsoft.com/office/drawing/2014/main" id="{F8D43346-7008-1796-E96E-6CD6F11F6DEF}"/>
                </a:ext>
              </a:extLst>
            </p:cNvPr>
            <p:cNvSpPr txBox="1"/>
            <p:nvPr/>
          </p:nvSpPr>
          <p:spPr>
            <a:xfrm>
              <a:off x="1225383" y="6552456"/>
              <a:ext cx="302968" cy="153888"/>
            </a:xfrm>
            <a:prstGeom prst="rect">
              <a:avLst/>
            </a:prstGeom>
            <a:noFill/>
          </p:spPr>
          <p:txBody>
            <a:bodyPr wrap="none" lIns="0" tIns="0" rIns="0" bIns="0" rtlCol="0">
              <a:spAutoFit/>
            </a:bodyPr>
            <a:lstStyle/>
            <a:p>
              <a:pPr algn="l"/>
              <a:r>
                <a:rPr lang="en-US" sz="1000"/>
                <a:t>NEXT</a:t>
              </a:r>
            </a:p>
          </p:txBody>
        </p:sp>
        <p:cxnSp>
          <p:nvCxnSpPr>
            <p:cNvPr id="27" name="Straight Connector 26">
              <a:extLst>
                <a:ext uri="{FF2B5EF4-FFF2-40B4-BE49-F238E27FC236}">
                  <a16:creationId xmlns:a16="http://schemas.microsoft.com/office/drawing/2014/main" id="{EB96FC9F-B78D-412F-966B-255C5DF8F909}"/>
                </a:ext>
              </a:extLst>
            </p:cNvPr>
            <p:cNvCxnSpPr>
              <a:cxnSpLocks/>
            </p:cNvCxnSpPr>
            <p:nvPr/>
          </p:nvCxnSpPr>
          <p:spPr>
            <a:xfrm>
              <a:off x="1111083" y="6515100"/>
              <a:ext cx="0" cy="22860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C598DFD1-0052-7BBD-0428-830DEEE722EC}"/>
                </a:ext>
              </a:extLst>
            </p:cNvPr>
            <p:cNvSpPr>
              <a:spLocks noChangeAspect="1"/>
            </p:cNvSpPr>
            <p:nvPr/>
          </p:nvSpPr>
          <p:spPr bwMode="auto">
            <a:xfrm>
              <a:off x="11734800" y="6400800"/>
              <a:ext cx="457200" cy="4572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fld id="{D00FA263-8293-7B45-AEF0-974821FF3FC3}" type="slidenum">
                <a:rPr lang="en-US" sz="1000" smtClean="0">
                  <a:solidFill>
                    <a:schemeClr val="tx1"/>
                  </a:solidFill>
                  <a:ea typeface="Segoe UI" pitchFamily="34" charset="0"/>
                  <a:cs typeface="Segoe UI" pitchFamily="34" charset="0"/>
                </a:rPr>
                <a:t>8</a:t>
              </a:fld>
              <a:endParaRPr lang="en-US" sz="1000">
                <a:solidFill>
                  <a:schemeClr val="tx1"/>
                </a:solidFill>
                <a:ea typeface="Segoe UI" pitchFamily="34" charset="0"/>
                <a:cs typeface="Segoe UI" pitchFamily="34" charset="0"/>
              </a:endParaRPr>
            </a:p>
          </p:txBody>
        </p:sp>
      </p:grpSp>
      <p:sp>
        <p:nvSpPr>
          <p:cNvPr id="32" name="TextBox 31">
            <a:extLst>
              <a:ext uri="{FF2B5EF4-FFF2-40B4-BE49-F238E27FC236}">
                <a16:creationId xmlns:a16="http://schemas.microsoft.com/office/drawing/2014/main" id="{D1F1B10B-334C-C73F-2E9F-FD04959063B9}"/>
              </a:ext>
              <a:ext uri="{C183D7F6-B498-43B3-948B-1728B52AA6E4}">
                <adec:decorative xmlns:adec="http://schemas.microsoft.com/office/drawing/2017/decorative" val="1"/>
              </a:ext>
            </a:extLst>
          </p:cNvPr>
          <p:cNvSpPr txBox="1"/>
          <p:nvPr/>
        </p:nvSpPr>
        <p:spPr>
          <a:xfrm>
            <a:off x="408099" y="4246236"/>
            <a:ext cx="5340096" cy="2054491"/>
          </a:xfrm>
          <a:prstGeom prst="roundRect">
            <a:avLst>
              <a:gd name="adj" fmla="val 2869"/>
            </a:avLst>
          </a:prstGeom>
          <a:solidFill>
            <a:srgbClr val="FFFFFF"/>
          </a:solidFill>
          <a:ln w="15875">
            <a:noFill/>
            <a:headEnd type="none" w="med" len="med"/>
            <a:tailEnd type="none" w="med" len="med"/>
          </a:ln>
          <a:effectLst>
            <a:outerShdw blurRad="134490" sx="102000" sy="102000" algn="ctr" rotWithShape="0">
              <a:schemeClr val="bg2">
                <a:lumMod val="75000"/>
                <a:alpha val="3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9092" tIns="103273" rIns="129092" bIns="103273"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242053" indent="-242053" defTabSz="658232">
              <a:buFont typeface="Arial" panose="020B0604020202020204" pitchFamily="34" charset="0"/>
              <a:buChar char="•"/>
              <a:defRPr/>
            </a:pPr>
            <a:endParaRPr lang="en-US" sz="1800"/>
          </a:p>
        </p:txBody>
      </p:sp>
      <p:sp>
        <p:nvSpPr>
          <p:cNvPr id="33" name="TextBox 32">
            <a:extLst>
              <a:ext uri="{FF2B5EF4-FFF2-40B4-BE49-F238E27FC236}">
                <a16:creationId xmlns:a16="http://schemas.microsoft.com/office/drawing/2014/main" id="{0264C403-90DE-35A1-3B1B-880343564A63}"/>
              </a:ext>
              <a:ext uri="{C183D7F6-B498-43B3-948B-1728B52AA6E4}">
                <adec:decorative xmlns:adec="http://schemas.microsoft.com/office/drawing/2017/decorative" val="1"/>
              </a:ext>
            </a:extLst>
          </p:cNvPr>
          <p:cNvSpPr txBox="1">
            <a:spLocks/>
          </p:cNvSpPr>
          <p:nvPr/>
        </p:nvSpPr>
        <p:spPr>
          <a:xfrm>
            <a:off x="584454" y="4476833"/>
            <a:ext cx="4965347" cy="1625440"/>
          </a:xfrm>
          <a:prstGeom prst="roundRect">
            <a:avLst>
              <a:gd name="adj" fmla="val 5592"/>
            </a:avLst>
          </a:prstGeom>
          <a:noFill/>
          <a:ln w="6350">
            <a:solidFill>
              <a:srgbClr val="C5B4E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9092" tIns="103273" rIns="129092" bIns="103273"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242053" indent="-242053" defTabSz="658232">
              <a:buFont typeface="Arial" panose="020B0604020202020204" pitchFamily="34" charset="0"/>
              <a:buChar char="•"/>
              <a:defRPr/>
            </a:pPr>
            <a:endParaRPr lang="en-US" sz="1800"/>
          </a:p>
        </p:txBody>
      </p:sp>
      <p:pic>
        <p:nvPicPr>
          <p:cNvPr id="34" name="Picture 33" descr="A black arrow with a black line&#10;&#10;Description automatically generated">
            <a:extLst>
              <a:ext uri="{FF2B5EF4-FFF2-40B4-BE49-F238E27FC236}">
                <a16:creationId xmlns:a16="http://schemas.microsoft.com/office/drawing/2014/main" id="{C29A627E-A625-6A66-482C-F3FD0BC932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99515" y="5827320"/>
            <a:ext cx="218212" cy="212889"/>
          </a:xfrm>
          <a:prstGeom prst="rect">
            <a:avLst/>
          </a:prstGeom>
        </p:spPr>
      </p:pic>
      <p:pic>
        <p:nvPicPr>
          <p:cNvPr id="35" name="Picture 34" descr="A black paper clip on a white background&#10;&#10;Description automatically generated">
            <a:extLst>
              <a:ext uri="{FF2B5EF4-FFF2-40B4-BE49-F238E27FC236}">
                <a16:creationId xmlns:a16="http://schemas.microsoft.com/office/drawing/2014/main" id="{6B21D085-F78B-7359-9D62-AE32A6E79B1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1525" y="5844564"/>
            <a:ext cx="659917" cy="191734"/>
          </a:xfrm>
          <a:prstGeom prst="rect">
            <a:avLst/>
          </a:prstGeom>
        </p:spPr>
      </p:pic>
      <p:sp>
        <p:nvSpPr>
          <p:cNvPr id="36" name="Text Placeholder 7">
            <a:extLst>
              <a:ext uri="{FF2B5EF4-FFF2-40B4-BE49-F238E27FC236}">
                <a16:creationId xmlns:a16="http://schemas.microsoft.com/office/drawing/2014/main" id="{6C273100-1781-C294-26DE-CFCD14E5C2F9}"/>
              </a:ext>
            </a:extLst>
          </p:cNvPr>
          <p:cNvSpPr txBox="1">
            <a:spLocks/>
          </p:cNvSpPr>
          <p:nvPr/>
        </p:nvSpPr>
        <p:spPr>
          <a:xfrm>
            <a:off x="5117727" y="4398226"/>
            <a:ext cx="538473" cy="538473"/>
          </a:xfrm>
          <a:prstGeom prst="roundRect">
            <a:avLst>
              <a:gd name="adj" fmla="val 12775"/>
            </a:avLst>
          </a:prstGeom>
          <a:solidFill>
            <a:srgbClr val="FFFFFF"/>
          </a:solidFill>
          <a:ln w="6350">
            <a:noFill/>
          </a:ln>
          <a:effectLst>
            <a:outerShdw blurRad="50800" dist="38100" dir="2700000" algn="tl" rotWithShape="0">
              <a:srgbClr val="C5B4E3">
                <a:alpha val="36899"/>
              </a:srgbClr>
            </a:outerShdw>
          </a:effectLst>
        </p:spPr>
        <p:txBody>
          <a:bodyPr wrap="none" lIns="182880" tIns="91440" rIns="182880" bIns="91440" anchor="ctr" anchorCtr="0"/>
          <a:lstStyle>
            <a:lvl1pPr marL="0" marR="0" indent="0" algn="ctr" defTabSz="419734" rtl="0" eaLnBrk="1" fontAlgn="auto" latinLnBrk="0" hangingPunct="1">
              <a:lnSpc>
                <a:spcPct val="100000"/>
              </a:lnSpc>
              <a:spcBef>
                <a:spcPct val="20000"/>
              </a:spcBef>
              <a:spcAft>
                <a:spcPts val="0"/>
              </a:spcAft>
              <a:buClrTx/>
              <a:buSzPct val="90000"/>
              <a:buFont typeface="Wingdings" panose="05000000000000000000" pitchFamily="2" charset="2"/>
              <a:buNone/>
              <a:tabLst/>
              <a:defRPr sz="1260" kern="1200" spc="0" baseline="0">
                <a:solidFill>
                  <a:schemeClr val="tx1"/>
                </a:solidFill>
                <a:latin typeface="+mn-lt"/>
                <a:ea typeface="+mn-ea"/>
                <a:cs typeface="Segoe Sans Display" pitchFamily="2" charset="0"/>
              </a:defRPr>
            </a:lvl1pPr>
            <a:lvl2pPr marL="228600" marR="0" indent="0" algn="l" defTabSz="419734"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295751" marR="0" indent="-90011" algn="l" defTabSz="41973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720" kern="1200" spc="0" baseline="0">
                <a:solidFill>
                  <a:schemeClr val="tx1"/>
                </a:solidFill>
                <a:latin typeface="+mn-lt"/>
                <a:ea typeface="+mn-ea"/>
                <a:cs typeface="+mn-cs"/>
              </a:defRPr>
            </a:lvl3pPr>
            <a:lvl4pPr marL="379333" marR="0" indent="-81439" algn="l" defTabSz="41973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630" kern="1200" spc="0" baseline="0">
                <a:solidFill>
                  <a:schemeClr val="tx1"/>
                </a:solidFill>
                <a:latin typeface="+mn-lt"/>
                <a:ea typeface="+mn-ea"/>
                <a:cs typeface="+mn-cs"/>
              </a:defRPr>
            </a:lvl4pPr>
            <a:lvl5pPr marL="460772" marR="0" indent="-75724" algn="l" defTabSz="41973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630" kern="1200" spc="0" baseline="0">
                <a:solidFill>
                  <a:schemeClr val="tx1"/>
                </a:solidFill>
                <a:latin typeface="+mn-lt"/>
                <a:ea typeface="+mn-ea"/>
                <a:cs typeface="+mn-cs"/>
              </a:defRPr>
            </a:lvl5pPr>
            <a:lvl6pPr marL="1154268" indent="-104934" algn="l" defTabSz="419734" rtl="0" eaLnBrk="1" latinLnBrk="0" hangingPunct="1">
              <a:spcBef>
                <a:spcPct val="20000"/>
              </a:spcBef>
              <a:buFont typeface="Arial" pitchFamily="34" charset="0"/>
              <a:buChar char="•"/>
              <a:defRPr sz="900" kern="1200">
                <a:solidFill>
                  <a:schemeClr val="tx1"/>
                </a:solidFill>
                <a:latin typeface="+mn-lt"/>
                <a:ea typeface="+mn-ea"/>
                <a:cs typeface="+mn-cs"/>
              </a:defRPr>
            </a:lvl6pPr>
            <a:lvl7pPr marL="1364135" indent="-104934" algn="l" defTabSz="419734" rtl="0" eaLnBrk="1" latinLnBrk="0" hangingPunct="1">
              <a:spcBef>
                <a:spcPct val="20000"/>
              </a:spcBef>
              <a:buFont typeface="Arial" pitchFamily="34" charset="0"/>
              <a:buChar char="•"/>
              <a:defRPr sz="900" kern="1200">
                <a:solidFill>
                  <a:schemeClr val="tx1"/>
                </a:solidFill>
                <a:latin typeface="+mn-lt"/>
                <a:ea typeface="+mn-ea"/>
                <a:cs typeface="+mn-cs"/>
              </a:defRPr>
            </a:lvl7pPr>
            <a:lvl8pPr marL="1574002" indent="-104934" algn="l" defTabSz="419734" rtl="0" eaLnBrk="1" latinLnBrk="0" hangingPunct="1">
              <a:spcBef>
                <a:spcPct val="20000"/>
              </a:spcBef>
              <a:buFont typeface="Arial" pitchFamily="34" charset="0"/>
              <a:buChar char="•"/>
              <a:defRPr sz="900" kern="1200">
                <a:solidFill>
                  <a:schemeClr val="tx1"/>
                </a:solidFill>
                <a:latin typeface="+mn-lt"/>
                <a:ea typeface="+mn-ea"/>
                <a:cs typeface="+mn-cs"/>
              </a:defRPr>
            </a:lvl8pPr>
            <a:lvl9pPr marL="1783870" indent="-104934" algn="l" defTabSz="419734" rtl="0" eaLnBrk="1" latinLnBrk="0" hangingPunct="1">
              <a:spcBef>
                <a:spcPct val="20000"/>
              </a:spcBef>
              <a:buFont typeface="Arial" pitchFamily="34" charset="0"/>
              <a:buChar char="•"/>
              <a:defRPr sz="900" kern="1200">
                <a:solidFill>
                  <a:schemeClr val="tx1"/>
                </a:solidFill>
                <a:latin typeface="+mn-lt"/>
                <a:ea typeface="+mn-ea"/>
                <a:cs typeface="+mn-cs"/>
              </a:defRPr>
            </a:lvl9pPr>
          </a:lstStyle>
          <a:p>
            <a:endParaRPr lang="en-US"/>
          </a:p>
        </p:txBody>
      </p:sp>
      <p:pic>
        <p:nvPicPr>
          <p:cNvPr id="37" name="Picture 36" descr="A logo of a company&#10;&#10;Description automatically generated">
            <a:extLst>
              <a:ext uri="{FF2B5EF4-FFF2-40B4-BE49-F238E27FC236}">
                <a16:creationId xmlns:a16="http://schemas.microsoft.com/office/drawing/2014/main" id="{8015480C-007D-1130-D86D-9D37FBC3C966}"/>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5191002" y="4484542"/>
            <a:ext cx="391922" cy="365840"/>
          </a:xfrm>
          <a:prstGeom prst="rect">
            <a:avLst/>
          </a:prstGeom>
        </p:spPr>
      </p:pic>
      <p:sp>
        <p:nvSpPr>
          <p:cNvPr id="38" name="TextBox 37">
            <a:extLst>
              <a:ext uri="{FF2B5EF4-FFF2-40B4-BE49-F238E27FC236}">
                <a16:creationId xmlns:a16="http://schemas.microsoft.com/office/drawing/2014/main" id="{232B0E91-5D3C-7110-4D1B-8B84B9400272}"/>
              </a:ext>
            </a:extLst>
          </p:cNvPr>
          <p:cNvSpPr txBox="1"/>
          <p:nvPr/>
        </p:nvSpPr>
        <p:spPr>
          <a:xfrm>
            <a:off x="621157" y="4310591"/>
            <a:ext cx="4562530" cy="1677382"/>
          </a:xfrm>
          <a:prstGeom prst="rect">
            <a:avLst/>
          </a:prstGeom>
          <a:noFill/>
        </p:spPr>
        <p:txBody>
          <a:bodyPr wrap="square" lIns="228600" tIns="274320" rIns="228600" bIns="182880" anchor="t">
            <a:spAutoFit/>
          </a:bodyPr>
          <a:lstStyle/>
          <a:p>
            <a:pPr defTabSz="914367">
              <a:spcBef>
                <a:spcPts val="320"/>
              </a:spcBef>
              <a:spcAft>
                <a:spcPts val="600"/>
              </a:spcAft>
              <a:defRPr/>
            </a:pPr>
            <a:r>
              <a:rPr kumimoji="0" lang="en-US" sz="1000" b="0" i="0" u="none" strike="noStrike" kern="1200" cap="none" spc="0" normalizeH="0" baseline="0" noProof="0">
                <a:ln>
                  <a:noFill/>
                </a:ln>
                <a:solidFill>
                  <a:schemeClr val="accent3"/>
                </a:solidFill>
                <a:effectLst/>
                <a:uLnTx/>
                <a:uFillTx/>
                <a:latin typeface="+mj-lt"/>
                <a:ea typeface="+mn-ea"/>
                <a:cs typeface="+mn-cs"/>
              </a:rPr>
              <a:t>Examples Microsoft 365 Copilot</a:t>
            </a:r>
            <a:r>
              <a:rPr lang="en-US" sz="1000">
                <a:solidFill>
                  <a:schemeClr val="accent3"/>
                </a:solidFill>
                <a:latin typeface="+mj-lt"/>
              </a:rPr>
              <a:t> </a:t>
            </a:r>
            <a:r>
              <a:rPr kumimoji="0" lang="en-US" sz="1000" b="0" i="0" u="none" strike="noStrike" kern="1200" cap="none" spc="0" normalizeH="0" baseline="0" noProof="0">
                <a:ln>
                  <a:noFill/>
                </a:ln>
                <a:solidFill>
                  <a:schemeClr val="accent3"/>
                </a:solidFill>
                <a:effectLst/>
                <a:uLnTx/>
                <a:uFillTx/>
                <a:latin typeface="+mj-lt"/>
                <a:ea typeface="+mn-ea"/>
                <a:cs typeface="+mn-cs"/>
              </a:rPr>
              <a:t>prompts</a:t>
            </a:r>
            <a:r>
              <a:rPr lang="en-US" sz="1000">
                <a:solidFill>
                  <a:schemeClr val="accent3"/>
                </a:solidFill>
                <a:latin typeface="+mj-lt"/>
              </a:rPr>
              <a:t> for HR:</a:t>
            </a:r>
          </a:p>
          <a:p>
            <a:pPr marL="171450" indent="-171450">
              <a:spcAft>
                <a:spcPts val="600"/>
              </a:spcAft>
              <a:buFont typeface="Wingdings" pitchFamily="2" charset="2"/>
              <a:buChar char="ü"/>
            </a:pPr>
            <a:r>
              <a:rPr lang="en-US" sz="900"/>
              <a:t>Can you summarize the current employee engagement survey results, highlighting key areas of concern and potential actions?</a:t>
            </a:r>
          </a:p>
          <a:p>
            <a:pPr marL="171450" indent="-171450">
              <a:spcAft>
                <a:spcPts val="600"/>
              </a:spcAft>
              <a:buFont typeface="Wingdings" pitchFamily="2" charset="2"/>
              <a:buChar char="ü"/>
            </a:pPr>
            <a:r>
              <a:rPr lang="en-US" sz="900"/>
              <a:t>Could you create a training schedule for the next quarter? Please include mandatory compliance training and professional development opportunities.</a:t>
            </a:r>
          </a:p>
          <a:p>
            <a:pPr marL="171450" indent="-171450">
              <a:spcAft>
                <a:spcPts val="600"/>
              </a:spcAft>
              <a:buFont typeface="Wingdings" pitchFamily="2" charset="2"/>
              <a:buChar char="ü"/>
            </a:pPr>
            <a:r>
              <a:rPr lang="en-US" sz="900"/>
              <a:t>Copilot, please generate a report on the status of recruitment efforts, including open positions, candidate pipeline, and time-to-hire metrics.</a:t>
            </a:r>
          </a:p>
        </p:txBody>
      </p:sp>
      <p:sp>
        <p:nvSpPr>
          <p:cNvPr id="42" name="Rounded Rectangle 30">
            <a:extLst>
              <a:ext uri="{FF2B5EF4-FFF2-40B4-BE49-F238E27FC236}">
                <a16:creationId xmlns:a16="http://schemas.microsoft.com/office/drawing/2014/main" id="{CA097369-2582-EF51-E243-047FC44A8D0C}"/>
              </a:ext>
              <a:ext uri="{C183D7F6-B498-43B3-948B-1728B52AA6E4}">
                <adec:decorative xmlns:adec="http://schemas.microsoft.com/office/drawing/2017/decorative" val="1"/>
              </a:ext>
            </a:extLst>
          </p:cNvPr>
          <p:cNvSpPr/>
          <p:nvPr/>
        </p:nvSpPr>
        <p:spPr bwMode="auto">
          <a:xfrm>
            <a:off x="6559549" y="5435412"/>
            <a:ext cx="3965427" cy="792041"/>
          </a:xfrm>
          <a:prstGeom prst="roundRect">
            <a:avLst>
              <a:gd name="adj" fmla="val 14780"/>
            </a:avLst>
          </a:prstGeom>
          <a:solidFill>
            <a:srgbClr val="FFFFFF"/>
          </a:solidFill>
          <a:ln>
            <a:noFill/>
            <a:headEnd type="none" w="med" len="med"/>
            <a:tailEnd type="none" w="med" len="med"/>
          </a:ln>
          <a:effectLst>
            <a:outerShdw blurRad="1778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chemeClr val="bg1"/>
              </a:solidFill>
              <a:cs typeface="Segoe UI" pitchFamily="34" charset="0"/>
            </a:endParaRPr>
          </a:p>
        </p:txBody>
      </p:sp>
      <p:sp>
        <p:nvSpPr>
          <p:cNvPr id="43" name="TextBox 42">
            <a:extLst>
              <a:ext uri="{FF2B5EF4-FFF2-40B4-BE49-F238E27FC236}">
                <a16:creationId xmlns:a16="http://schemas.microsoft.com/office/drawing/2014/main" id="{9A50B111-68AF-89FD-C1B9-31A873C36394}"/>
              </a:ext>
            </a:extLst>
          </p:cNvPr>
          <p:cNvSpPr txBox="1"/>
          <p:nvPr/>
        </p:nvSpPr>
        <p:spPr>
          <a:xfrm>
            <a:off x="6349147" y="5427821"/>
            <a:ext cx="4397786" cy="734467"/>
          </a:xfrm>
          <a:prstGeom prst="rect">
            <a:avLst/>
          </a:prstGeom>
          <a:noFill/>
        </p:spPr>
        <p:txBody>
          <a:bodyPr wrap="none" lIns="457200" tIns="182880" rIns="457200" bIns="274320" anchor="t">
            <a:noAutofit/>
          </a:bodyPr>
          <a:lstStyle/>
          <a:p>
            <a:pPr marL="0" indent="0">
              <a:spcBef>
                <a:spcPts val="0"/>
              </a:spcBef>
              <a:buNone/>
            </a:pPr>
            <a:r>
              <a:rPr lang="en-US" sz="1400">
                <a:solidFill>
                  <a:schemeClr val="accent1"/>
                </a:solidFill>
                <a:latin typeface="+mj-lt"/>
                <a:cs typeface="Segoe Sans Display Semibold"/>
              </a:rPr>
              <a:t>Outcome</a:t>
            </a:r>
            <a:endParaRPr lang="en-US" sz="1200">
              <a:solidFill>
                <a:schemeClr val="accent1"/>
              </a:solidFill>
              <a:cs typeface="Segoe Sans Display Semibold"/>
            </a:endParaRPr>
          </a:p>
          <a:p>
            <a:pPr marL="0" lvl="1" indent="0">
              <a:spcBef>
                <a:spcPts val="0"/>
              </a:spcBef>
              <a:spcAft>
                <a:spcPts val="1200"/>
              </a:spcAft>
              <a:buFont typeface="Wingdings" panose="05000000000000000000" pitchFamily="2" charset="2"/>
              <a:buNone/>
            </a:pPr>
            <a:r>
              <a:rPr lang="en-US" sz="1000">
                <a:solidFill>
                  <a:schemeClr val="tx1"/>
                </a:solidFill>
              </a:rPr>
              <a:t>Improved time-to-hire and employee retention</a:t>
            </a:r>
          </a:p>
        </p:txBody>
      </p:sp>
      <p:sp>
        <p:nvSpPr>
          <p:cNvPr id="44" name="Rectangle: Rounded Corners 18">
            <a:extLst>
              <a:ext uri="{FF2B5EF4-FFF2-40B4-BE49-F238E27FC236}">
                <a16:creationId xmlns:a16="http://schemas.microsoft.com/office/drawing/2014/main" id="{EFE55EF4-239E-1F37-1A1B-65D2A3957BD0}"/>
              </a:ext>
              <a:ext uri="{C183D7F6-B498-43B3-948B-1728B52AA6E4}">
                <adec:decorative xmlns:adec="http://schemas.microsoft.com/office/drawing/2017/decorative" val="1"/>
              </a:ext>
            </a:extLst>
          </p:cNvPr>
          <p:cNvSpPr>
            <a:spLocks/>
          </p:cNvSpPr>
          <p:nvPr/>
        </p:nvSpPr>
        <p:spPr bwMode="auto">
          <a:xfrm>
            <a:off x="6723267" y="5417062"/>
            <a:ext cx="548640" cy="45720"/>
          </a:xfrm>
          <a:prstGeom prst="roundRect">
            <a:avLst>
              <a:gd name="adj" fmla="val 50000"/>
            </a:avLst>
          </a:prstGeom>
          <a:gradFill flip="none" rotWithShape="1">
            <a:gsLst>
              <a:gs pos="0">
                <a:srgbClr val="C03BC4"/>
              </a:gs>
              <a:gs pos="47000">
                <a:srgbClr val="FFB3BB"/>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IN" err="1">
              <a:ln w="3175">
                <a:noFill/>
              </a:ln>
              <a:solidFill>
                <a:schemeClr val="bg1"/>
              </a:solidFill>
              <a:latin typeface="+mj-lt"/>
              <a:cs typeface="Segoe UI" pitchFamily="34" charset="0"/>
            </a:endParaRPr>
          </a:p>
        </p:txBody>
      </p:sp>
    </p:spTree>
    <p:extLst>
      <p:ext uri="{BB962C8B-B14F-4D97-AF65-F5344CB8AC3E}">
        <p14:creationId xmlns:p14="http://schemas.microsoft.com/office/powerpoint/2010/main" val="3944539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2">
            <a:extLst>
              <a:ext uri="{FF2B5EF4-FFF2-40B4-BE49-F238E27FC236}">
                <a16:creationId xmlns:a16="http://schemas.microsoft.com/office/drawing/2014/main" id="{CC2EA047-853B-5376-4D97-4385B3A9A881}"/>
              </a:ext>
            </a:extLst>
          </p:cNvPr>
          <p:cNvSpPr txBox="1">
            <a:spLocks/>
          </p:cNvSpPr>
          <p:nvPr/>
        </p:nvSpPr>
        <p:spPr>
          <a:xfrm>
            <a:off x="3312808" y="4562741"/>
            <a:ext cx="2462510" cy="9292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60" indent="-457200">
              <a:lnSpc>
                <a:spcPct val="100000"/>
              </a:lnSpc>
              <a:spcBef>
                <a:spcPts val="0"/>
              </a:spcBef>
              <a:buNone/>
            </a:pPr>
            <a:r>
              <a:rPr lang="en-US" sz="800" b="0" i="0">
                <a:solidFill>
                  <a:srgbClr val="1D1C1D"/>
                </a:solidFill>
                <a:effectLst/>
                <a:latin typeface="Slack-Lato"/>
              </a:rPr>
              <a:t>4. “</a:t>
            </a:r>
            <a:r>
              <a:rPr lang="en-US" sz="800" b="0" i="0" u="none" strike="noStrike">
                <a:effectLst/>
                <a:latin typeface="Slack-Lato"/>
                <a:hlinkClick r:id="rId2"/>
              </a:rPr>
              <a:t>The Connected Rep. Deliver better customer service by enabling reps with technology</a:t>
            </a:r>
            <a:r>
              <a:rPr lang="en-US" sz="800" b="0" i="0">
                <a:solidFill>
                  <a:srgbClr val="1D1C1D"/>
                </a:solidFill>
                <a:effectLst/>
                <a:latin typeface="Slack-Lato"/>
              </a:rPr>
              <a:t>,” Gartner, 2023. GARTNER is a registered trademark and service mark of Gartner, Inc. and/or its affiliates in the US and internationally and is used herein with permission. All rights reserved.</a:t>
            </a:r>
            <a:endParaRPr lang="en-US" sz="700"/>
          </a:p>
        </p:txBody>
      </p:sp>
      <p:sp>
        <p:nvSpPr>
          <p:cNvPr id="29" name="Rectangle 28">
            <a:extLst>
              <a:ext uri="{FF2B5EF4-FFF2-40B4-BE49-F238E27FC236}">
                <a16:creationId xmlns:a16="http://schemas.microsoft.com/office/drawing/2014/main" id="{41161BCB-E94E-0B4D-4CEC-A45654A7700B}"/>
              </a:ext>
            </a:extLst>
          </p:cNvPr>
          <p:cNvSpPr/>
          <p:nvPr/>
        </p:nvSpPr>
        <p:spPr bwMode="auto">
          <a:xfrm>
            <a:off x="6095998" y="0"/>
            <a:ext cx="6096002" cy="6858000"/>
          </a:xfrm>
          <a:prstGeom prst="rect">
            <a:avLst/>
          </a:prstGeom>
          <a:solidFill>
            <a:srgbClr val="C5B4E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accent3"/>
              </a:solidFill>
              <a:ea typeface="Segoe UI" pitchFamily="34" charset="0"/>
              <a:cs typeface="Segoe UI" pitchFamily="34" charset="0"/>
            </a:endParaRPr>
          </a:p>
        </p:txBody>
      </p:sp>
      <p:sp>
        <p:nvSpPr>
          <p:cNvPr id="32" name="Text Placeholder 11">
            <a:extLst>
              <a:ext uri="{FF2B5EF4-FFF2-40B4-BE49-F238E27FC236}">
                <a16:creationId xmlns:a16="http://schemas.microsoft.com/office/drawing/2014/main" id="{9ED97ED9-FBFA-446E-7B14-3198342771D9}"/>
              </a:ext>
            </a:extLst>
          </p:cNvPr>
          <p:cNvSpPr txBox="1">
            <a:spLocks/>
          </p:cNvSpPr>
          <p:nvPr/>
        </p:nvSpPr>
        <p:spPr>
          <a:xfrm>
            <a:off x="588263" y="1151877"/>
            <a:ext cx="5046632" cy="1231106"/>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800" kern="1200" spc="0" baseline="0">
                <a:solidFill>
                  <a:schemeClr val="tx2"/>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400" kern="1200" spc="0" baseline="0">
                <a:solidFill>
                  <a:schemeClr val="tx2"/>
                </a:solidFill>
                <a:latin typeface="+mn-lt"/>
                <a:ea typeface="+mn-ea"/>
                <a:cs typeface="+mn-cs"/>
              </a:defRPr>
            </a:lvl2pPr>
            <a:lvl3pPr marL="45720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200" kern="1200" spc="0" baseline="0">
                <a:solidFill>
                  <a:schemeClr val="tx2"/>
                </a:solidFill>
                <a:latin typeface="+mn-lt"/>
                <a:ea typeface="+mn-ea"/>
                <a:cs typeface="+mn-cs"/>
              </a:defRPr>
            </a:lvl3pPr>
            <a:lvl4pPr marL="661988"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100" kern="1200" spc="0" baseline="0">
                <a:solidFill>
                  <a:schemeClr val="tx2"/>
                </a:solidFill>
                <a:latin typeface="+mn-lt"/>
                <a:ea typeface="+mn-ea"/>
                <a:cs typeface="+mn-cs"/>
              </a:defRPr>
            </a:lvl4pPr>
            <a:lvl5pPr marL="855663"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100" kern="1200" spc="0" baseline="0">
                <a:solidFill>
                  <a:schemeClr val="tx2"/>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000"/>
              <a:t>Delivering high-quality customer service is essential for growing businesses looking to establish customer loyalty. This starts with customer service reps having a simple tool that provides them with access to the customer, product, and service information they need. However, 43% of customer service reps report being overwhelmed by the number of systems and tools needed to complete their work.</a:t>
            </a:r>
            <a:r>
              <a:rPr lang="en-US" sz="1000" baseline="30000"/>
              <a:t>4</a:t>
            </a:r>
          </a:p>
          <a:p>
            <a:r>
              <a:rPr lang="en-US" sz="1000"/>
              <a:t>With Copilot embedded directly into customer service reps’ desktops, they can spend less time searching for answers and more time collaborating across departments.</a:t>
            </a:r>
          </a:p>
        </p:txBody>
      </p:sp>
      <p:sp>
        <p:nvSpPr>
          <p:cNvPr id="33" name="Title 1">
            <a:extLst>
              <a:ext uri="{FF2B5EF4-FFF2-40B4-BE49-F238E27FC236}">
                <a16:creationId xmlns:a16="http://schemas.microsoft.com/office/drawing/2014/main" id="{B1BA70F2-6D43-9F99-68C3-30BD2A49D4E4}"/>
              </a:ext>
            </a:extLst>
          </p:cNvPr>
          <p:cNvSpPr>
            <a:spLocks noGrp="1"/>
          </p:cNvSpPr>
          <p:nvPr>
            <p:ph type="title"/>
          </p:nvPr>
        </p:nvSpPr>
        <p:spPr>
          <a:xfrm>
            <a:off x="588263" y="457200"/>
            <a:ext cx="3852674" cy="492443"/>
          </a:xfrm>
        </p:spPr>
        <p:txBody>
          <a:bodyPr/>
          <a:lstStyle/>
          <a:p>
            <a:r>
              <a:rPr lang="en-US" sz="3200">
                <a:solidFill>
                  <a:schemeClr val="accent1"/>
                </a:solidFill>
              </a:rPr>
              <a:t>Customer service</a:t>
            </a:r>
          </a:p>
        </p:txBody>
      </p:sp>
      <p:sp>
        <p:nvSpPr>
          <p:cNvPr id="34" name="Text Placeholder 9">
            <a:extLst>
              <a:ext uri="{FF2B5EF4-FFF2-40B4-BE49-F238E27FC236}">
                <a16:creationId xmlns:a16="http://schemas.microsoft.com/office/drawing/2014/main" id="{07AC8727-47FD-9C49-825C-9D90DBD06AEB}"/>
              </a:ext>
            </a:extLst>
          </p:cNvPr>
          <p:cNvSpPr txBox="1">
            <a:spLocks/>
          </p:cNvSpPr>
          <p:nvPr/>
        </p:nvSpPr>
        <p:spPr>
          <a:xfrm>
            <a:off x="588267" y="2589391"/>
            <a:ext cx="2459734" cy="121571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2"/>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2"/>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2"/>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2"/>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2"/>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5875">
              <a:spcBef>
                <a:spcPts val="0"/>
              </a:spcBef>
              <a:spcAft>
                <a:spcPts val="600"/>
              </a:spcAft>
              <a:buFont typeface="Wingdings" panose="05000000000000000000" pitchFamily="2" charset="2"/>
              <a:buNone/>
            </a:pPr>
            <a:r>
              <a:rPr lang="en-US" sz="1400">
                <a:solidFill>
                  <a:schemeClr val="accent3"/>
                </a:solidFill>
                <a:latin typeface="+mj-lt"/>
              </a:rPr>
              <a:t>Reduce average resolution time</a:t>
            </a:r>
          </a:p>
          <a:p>
            <a:pPr marL="15875">
              <a:spcBef>
                <a:spcPts val="0"/>
              </a:spcBef>
              <a:spcAft>
                <a:spcPts val="600"/>
              </a:spcAft>
              <a:buFont typeface="Wingdings" panose="05000000000000000000" pitchFamily="2" charset="2"/>
              <a:buNone/>
            </a:pPr>
            <a:r>
              <a:rPr lang="en-US" sz="1000">
                <a:solidFill>
                  <a:schemeClr val="tx1"/>
                </a:solidFill>
              </a:rPr>
              <a:t>Customer service reps can use agents in Copilot Chat to quickly find answers, pull customer information, and draft responses, reducing the time it takes to resolve issues and, in turn, improving customer satisfaction rates.</a:t>
            </a:r>
          </a:p>
        </p:txBody>
      </p:sp>
      <p:sp>
        <p:nvSpPr>
          <p:cNvPr id="35" name="Text Placeholder 9">
            <a:extLst>
              <a:ext uri="{FF2B5EF4-FFF2-40B4-BE49-F238E27FC236}">
                <a16:creationId xmlns:a16="http://schemas.microsoft.com/office/drawing/2014/main" id="{616E1678-36B7-9E40-2A24-CF04948B0FCE}"/>
              </a:ext>
            </a:extLst>
          </p:cNvPr>
          <p:cNvSpPr txBox="1">
            <a:spLocks/>
          </p:cNvSpPr>
          <p:nvPr/>
        </p:nvSpPr>
        <p:spPr>
          <a:xfrm>
            <a:off x="585755" y="3956764"/>
            <a:ext cx="2273992" cy="1277273"/>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2"/>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2"/>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2"/>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2"/>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2"/>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Wingdings" panose="05000000000000000000" pitchFamily="2" charset="2"/>
              <a:buNone/>
            </a:pPr>
            <a:r>
              <a:rPr lang="en-US" sz="1400">
                <a:solidFill>
                  <a:schemeClr val="accent3"/>
                </a:solidFill>
                <a:latin typeface="+mj-lt"/>
              </a:rPr>
              <a:t>Optimize the number of calls handled by human agents</a:t>
            </a:r>
          </a:p>
          <a:p>
            <a:pPr marL="0" indent="0">
              <a:spcBef>
                <a:spcPts val="0"/>
              </a:spcBef>
              <a:spcAft>
                <a:spcPts val="600"/>
              </a:spcAft>
              <a:buFont typeface="Wingdings" panose="05000000000000000000" pitchFamily="2" charset="2"/>
              <a:buNone/>
            </a:pPr>
            <a:r>
              <a:rPr lang="en-US" sz="1000">
                <a:solidFill>
                  <a:schemeClr val="tx1"/>
                </a:solidFill>
              </a:rPr>
              <a:t>Develop customer self-service agents for customers using natural language search or automated call systems. These solutions can decrease the number of calls that require a human agent.</a:t>
            </a:r>
          </a:p>
        </p:txBody>
      </p:sp>
      <p:sp>
        <p:nvSpPr>
          <p:cNvPr id="36" name="Text Placeholder 9">
            <a:extLst>
              <a:ext uri="{FF2B5EF4-FFF2-40B4-BE49-F238E27FC236}">
                <a16:creationId xmlns:a16="http://schemas.microsoft.com/office/drawing/2014/main" id="{686FB023-48EA-2660-33A5-4F0DB346542A}"/>
              </a:ext>
            </a:extLst>
          </p:cNvPr>
          <p:cNvSpPr txBox="1">
            <a:spLocks/>
          </p:cNvSpPr>
          <p:nvPr/>
        </p:nvSpPr>
        <p:spPr>
          <a:xfrm>
            <a:off x="3389976" y="2585217"/>
            <a:ext cx="2244919" cy="1738938"/>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2"/>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2"/>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2"/>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2"/>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2"/>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Wingdings" panose="05000000000000000000" pitchFamily="2" charset="2"/>
              <a:buNone/>
            </a:pPr>
            <a:r>
              <a:rPr lang="en-US" sz="1400">
                <a:solidFill>
                  <a:schemeClr val="accent3"/>
                </a:solidFill>
                <a:latin typeface="+mj-lt"/>
              </a:rPr>
              <a:t>Improve service quality and customer satisfaction scores</a:t>
            </a:r>
          </a:p>
          <a:p>
            <a:pPr marL="0" indent="0">
              <a:spcBef>
                <a:spcPts val="0"/>
              </a:spcBef>
              <a:spcAft>
                <a:spcPts val="600"/>
              </a:spcAft>
              <a:buFont typeface="Wingdings" panose="05000000000000000000" pitchFamily="2" charset="2"/>
              <a:buNone/>
            </a:pPr>
            <a:r>
              <a:rPr lang="en-US" sz="1000">
                <a:solidFill>
                  <a:schemeClr val="tx1"/>
                </a:solidFill>
              </a:rPr>
              <a:t>Increase customer satisfaction by using Copilot to provide real-time AI assistance for faster issue resolution, generate personalized email responses based on past customer interactions and data, analyze customer feedback, and allow reps to focus on delivering high-quality engagements.</a:t>
            </a:r>
          </a:p>
        </p:txBody>
      </p:sp>
      <p:pic>
        <p:nvPicPr>
          <p:cNvPr id="46" name="Picture 45">
            <a:extLst>
              <a:ext uri="{FF2B5EF4-FFF2-40B4-BE49-F238E27FC236}">
                <a16:creationId xmlns:a16="http://schemas.microsoft.com/office/drawing/2014/main" id="{43B856DF-2848-3BFD-E997-A204586088DA}"/>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565151" y="698187"/>
            <a:ext cx="5169649" cy="2907928"/>
          </a:xfrm>
          <a:prstGeom prst="rect">
            <a:avLst/>
          </a:prstGeom>
          <a:ln w="101600">
            <a:solidFill>
              <a:srgbClr val="FFFFFF"/>
            </a:solidFill>
          </a:ln>
          <a:effectLst>
            <a:outerShdw blurRad="203200" algn="ctr" rotWithShape="0">
              <a:prstClr val="black">
                <a:alpha val="15000"/>
              </a:prstClr>
            </a:outerShdw>
          </a:effectLst>
        </p:spPr>
      </p:pic>
      <p:grpSp>
        <p:nvGrpSpPr>
          <p:cNvPr id="2" name="Group 1">
            <a:extLst>
              <a:ext uri="{FF2B5EF4-FFF2-40B4-BE49-F238E27FC236}">
                <a16:creationId xmlns:a16="http://schemas.microsoft.com/office/drawing/2014/main" id="{ABE9AC0F-DA9E-C154-8550-7FB671758B78}"/>
              </a:ext>
            </a:extLst>
          </p:cNvPr>
          <p:cNvGrpSpPr/>
          <p:nvPr/>
        </p:nvGrpSpPr>
        <p:grpSpPr>
          <a:xfrm>
            <a:off x="0" y="6400800"/>
            <a:ext cx="12192000" cy="457200"/>
            <a:chOff x="0" y="6400800"/>
            <a:chExt cx="12192000" cy="457200"/>
          </a:xfrm>
        </p:grpSpPr>
        <p:sp>
          <p:nvSpPr>
            <p:cNvPr id="3" name="Rectangle 2">
              <a:extLst>
                <a:ext uri="{FF2B5EF4-FFF2-40B4-BE49-F238E27FC236}">
                  <a16:creationId xmlns:a16="http://schemas.microsoft.com/office/drawing/2014/main" id="{0D72B11E-5AA7-0F5E-ED63-A80243AAE170}"/>
                </a:ext>
              </a:extLst>
            </p:cNvPr>
            <p:cNvSpPr/>
            <p:nvPr/>
          </p:nvSpPr>
          <p:spPr bwMode="auto">
            <a:xfrm>
              <a:off x="457200" y="6400800"/>
              <a:ext cx="11277600" cy="4572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4" name="Group 3">
              <a:extLst>
                <a:ext uri="{FF2B5EF4-FFF2-40B4-BE49-F238E27FC236}">
                  <a16:creationId xmlns:a16="http://schemas.microsoft.com/office/drawing/2014/main" id="{DB6F5D0A-6161-BF7B-4253-C6F1627D6D4A}"/>
                </a:ext>
              </a:extLst>
            </p:cNvPr>
            <p:cNvGrpSpPr/>
            <p:nvPr/>
          </p:nvGrpSpPr>
          <p:grpSpPr>
            <a:xfrm>
              <a:off x="0" y="6400800"/>
              <a:ext cx="457200" cy="457200"/>
              <a:chOff x="0" y="6400800"/>
              <a:chExt cx="457200" cy="457200"/>
            </a:xfrm>
          </p:grpSpPr>
          <p:sp>
            <p:nvSpPr>
              <p:cNvPr id="9" name="Rectangle 8">
                <a:hlinkClick r:id="" action="ppaction://hlinkshowjump?jump=firstslide"/>
                <a:extLst>
                  <a:ext uri="{FF2B5EF4-FFF2-40B4-BE49-F238E27FC236}">
                    <a16:creationId xmlns:a16="http://schemas.microsoft.com/office/drawing/2014/main" id="{1674E7BB-26A5-25C0-71B1-333A8EC0660B}"/>
                  </a:ext>
                </a:extLst>
              </p:cNvPr>
              <p:cNvSpPr>
                <a:spLocks noChangeAspect="1"/>
              </p:cNvSpPr>
              <p:nvPr/>
            </p:nvSpPr>
            <p:spPr bwMode="auto">
              <a:xfrm>
                <a:off x="0" y="6400800"/>
                <a:ext cx="457200" cy="457200"/>
              </a:xfrm>
              <a:prstGeom prst="rect">
                <a:avLst/>
              </a:prstGeom>
              <a:solidFill>
                <a:srgbClr val="2A446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 name="Graphic 5">
                <a:hlinkClick r:id="" action="ppaction://hlinkshowjump?jump=firstslide"/>
                <a:extLst>
                  <a:ext uri="{FF2B5EF4-FFF2-40B4-BE49-F238E27FC236}">
                    <a16:creationId xmlns:a16="http://schemas.microsoft.com/office/drawing/2014/main" id="{E3169FD0-5E12-6158-7BE1-0EB488BCA06C}"/>
                  </a:ext>
                </a:extLst>
              </p:cNvPr>
              <p:cNvSpPr>
                <a:spLocks noChangeAspect="1"/>
              </p:cNvSpPr>
              <p:nvPr/>
            </p:nvSpPr>
            <p:spPr>
              <a:xfrm>
                <a:off x="120327" y="6515100"/>
                <a:ext cx="216546" cy="228600"/>
              </a:xfrm>
              <a:custGeom>
                <a:avLst/>
                <a:gdLst>
                  <a:gd name="connsiteX0" fmla="*/ 143818 w 342900"/>
                  <a:gd name="connsiteY0" fmla="*/ 10095 h 361987"/>
                  <a:gd name="connsiteX1" fmla="*/ 199082 w 342900"/>
                  <a:gd name="connsiteY1" fmla="*/ 10095 h 361987"/>
                  <a:gd name="connsiteX2" fmla="*/ 327670 w 342900"/>
                  <a:gd name="connsiteY2" fmla="*/ 118530 h 361987"/>
                  <a:gd name="connsiteX3" fmla="*/ 342900 w 342900"/>
                  <a:gd name="connsiteY3" fmla="*/ 151297 h 361987"/>
                  <a:gd name="connsiteX4" fmla="*/ 342900 w 342900"/>
                  <a:gd name="connsiteY4" fmla="*/ 328650 h 361987"/>
                  <a:gd name="connsiteX5" fmla="*/ 309563 w 342900"/>
                  <a:gd name="connsiteY5" fmla="*/ 361987 h 361987"/>
                  <a:gd name="connsiteX6" fmla="*/ 242888 w 342900"/>
                  <a:gd name="connsiteY6" fmla="*/ 361987 h 361987"/>
                  <a:gd name="connsiteX7" fmla="*/ 209550 w 342900"/>
                  <a:gd name="connsiteY7" fmla="*/ 328650 h 361987"/>
                  <a:gd name="connsiteX8" fmla="*/ 209550 w 342900"/>
                  <a:gd name="connsiteY8" fmla="*/ 233264 h 361987"/>
                  <a:gd name="connsiteX9" fmla="*/ 204788 w 342900"/>
                  <a:gd name="connsiteY9" fmla="*/ 228502 h 361987"/>
                  <a:gd name="connsiteX10" fmla="*/ 138113 w 342900"/>
                  <a:gd name="connsiteY10" fmla="*/ 228502 h 361987"/>
                  <a:gd name="connsiteX11" fmla="*/ 133350 w 342900"/>
                  <a:gd name="connsiteY11" fmla="*/ 233264 h 361987"/>
                  <a:gd name="connsiteX12" fmla="*/ 133350 w 342900"/>
                  <a:gd name="connsiteY12" fmla="*/ 328650 h 361987"/>
                  <a:gd name="connsiteX13" fmla="*/ 100013 w 342900"/>
                  <a:gd name="connsiteY13" fmla="*/ 361987 h 361987"/>
                  <a:gd name="connsiteX14" fmla="*/ 33338 w 342900"/>
                  <a:gd name="connsiteY14" fmla="*/ 361987 h 361987"/>
                  <a:gd name="connsiteX15" fmla="*/ 0 w 342900"/>
                  <a:gd name="connsiteY15" fmla="*/ 328650 h 361987"/>
                  <a:gd name="connsiteX16" fmla="*/ 0 w 342900"/>
                  <a:gd name="connsiteY16" fmla="*/ 151297 h 361987"/>
                  <a:gd name="connsiteX17" fmla="*/ 15231 w 342900"/>
                  <a:gd name="connsiteY17" fmla="*/ 118530 h 361987"/>
                  <a:gd name="connsiteX18" fmla="*/ 143818 w 342900"/>
                  <a:gd name="connsiteY18" fmla="*/ 10095 h 361987"/>
                  <a:gd name="connsiteX19" fmla="*/ 180661 w 342900"/>
                  <a:gd name="connsiteY19" fmla="*/ 31940 h 361987"/>
                  <a:gd name="connsiteX20" fmla="*/ 162239 w 342900"/>
                  <a:gd name="connsiteY20" fmla="*/ 31940 h 361987"/>
                  <a:gd name="connsiteX21" fmla="*/ 33652 w 342900"/>
                  <a:gd name="connsiteY21" fmla="*/ 140375 h 361987"/>
                  <a:gd name="connsiteX22" fmla="*/ 28575 w 342900"/>
                  <a:gd name="connsiteY22" fmla="*/ 151297 h 361987"/>
                  <a:gd name="connsiteX23" fmla="*/ 28575 w 342900"/>
                  <a:gd name="connsiteY23" fmla="*/ 328650 h 361987"/>
                  <a:gd name="connsiteX24" fmla="*/ 33338 w 342900"/>
                  <a:gd name="connsiteY24" fmla="*/ 333412 h 361987"/>
                  <a:gd name="connsiteX25" fmla="*/ 100013 w 342900"/>
                  <a:gd name="connsiteY25" fmla="*/ 333412 h 361987"/>
                  <a:gd name="connsiteX26" fmla="*/ 104775 w 342900"/>
                  <a:gd name="connsiteY26" fmla="*/ 328650 h 361987"/>
                  <a:gd name="connsiteX27" fmla="*/ 104775 w 342900"/>
                  <a:gd name="connsiteY27" fmla="*/ 233264 h 361987"/>
                  <a:gd name="connsiteX28" fmla="*/ 138113 w 342900"/>
                  <a:gd name="connsiteY28" fmla="*/ 199927 h 361987"/>
                  <a:gd name="connsiteX29" fmla="*/ 204788 w 342900"/>
                  <a:gd name="connsiteY29" fmla="*/ 199927 h 361987"/>
                  <a:gd name="connsiteX30" fmla="*/ 238125 w 342900"/>
                  <a:gd name="connsiteY30" fmla="*/ 233264 h 361987"/>
                  <a:gd name="connsiteX31" fmla="*/ 238125 w 342900"/>
                  <a:gd name="connsiteY31" fmla="*/ 328650 h 361987"/>
                  <a:gd name="connsiteX32" fmla="*/ 242888 w 342900"/>
                  <a:gd name="connsiteY32" fmla="*/ 333412 h 361987"/>
                  <a:gd name="connsiteX33" fmla="*/ 309563 w 342900"/>
                  <a:gd name="connsiteY33" fmla="*/ 333412 h 361987"/>
                  <a:gd name="connsiteX34" fmla="*/ 314325 w 342900"/>
                  <a:gd name="connsiteY34" fmla="*/ 328650 h 361987"/>
                  <a:gd name="connsiteX35" fmla="*/ 314325 w 342900"/>
                  <a:gd name="connsiteY35" fmla="*/ 151297 h 361987"/>
                  <a:gd name="connsiteX36" fmla="*/ 309248 w 342900"/>
                  <a:gd name="connsiteY36" fmla="*/ 140375 h 361987"/>
                  <a:gd name="connsiteX37" fmla="*/ 180661 w 342900"/>
                  <a:gd name="connsiteY37" fmla="*/ 31940 h 36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42900" h="361987">
                    <a:moveTo>
                      <a:pt x="143818" y="10095"/>
                    </a:moveTo>
                    <a:cubicBezTo>
                      <a:pt x="159780" y="-3365"/>
                      <a:pt x="183120" y="-3365"/>
                      <a:pt x="199082" y="10095"/>
                    </a:cubicBezTo>
                    <a:lnTo>
                      <a:pt x="327670" y="118530"/>
                    </a:lnTo>
                    <a:cubicBezTo>
                      <a:pt x="337326" y="126674"/>
                      <a:pt x="342900" y="138664"/>
                      <a:pt x="342900" y="151297"/>
                    </a:cubicBezTo>
                    <a:lnTo>
                      <a:pt x="342900" y="328650"/>
                    </a:lnTo>
                    <a:cubicBezTo>
                      <a:pt x="342900" y="347061"/>
                      <a:pt x="327974" y="361987"/>
                      <a:pt x="309563" y="361987"/>
                    </a:cubicBezTo>
                    <a:lnTo>
                      <a:pt x="242888" y="361987"/>
                    </a:lnTo>
                    <a:cubicBezTo>
                      <a:pt x="224476" y="361987"/>
                      <a:pt x="209550" y="347061"/>
                      <a:pt x="209550" y="328650"/>
                    </a:cubicBezTo>
                    <a:lnTo>
                      <a:pt x="209550" y="233264"/>
                    </a:lnTo>
                    <a:cubicBezTo>
                      <a:pt x="209550" y="230635"/>
                      <a:pt x="207418" y="228502"/>
                      <a:pt x="204788" y="228502"/>
                    </a:cubicBezTo>
                    <a:lnTo>
                      <a:pt x="138113" y="228502"/>
                    </a:lnTo>
                    <a:cubicBezTo>
                      <a:pt x="135482" y="228502"/>
                      <a:pt x="133350" y="230635"/>
                      <a:pt x="133350" y="233264"/>
                    </a:cubicBezTo>
                    <a:lnTo>
                      <a:pt x="133350" y="328650"/>
                    </a:lnTo>
                    <a:cubicBezTo>
                      <a:pt x="133350" y="347061"/>
                      <a:pt x="118424" y="361987"/>
                      <a:pt x="100013" y="361987"/>
                    </a:cubicBezTo>
                    <a:lnTo>
                      <a:pt x="33338" y="361987"/>
                    </a:lnTo>
                    <a:cubicBezTo>
                      <a:pt x="14926" y="361987"/>
                      <a:pt x="0" y="347061"/>
                      <a:pt x="0" y="328650"/>
                    </a:cubicBezTo>
                    <a:lnTo>
                      <a:pt x="0" y="151297"/>
                    </a:lnTo>
                    <a:cubicBezTo>
                      <a:pt x="0" y="138664"/>
                      <a:pt x="5573" y="126674"/>
                      <a:pt x="15231" y="118530"/>
                    </a:cubicBezTo>
                    <a:lnTo>
                      <a:pt x="143818" y="10095"/>
                    </a:lnTo>
                    <a:close/>
                    <a:moveTo>
                      <a:pt x="180661" y="31940"/>
                    </a:moveTo>
                    <a:cubicBezTo>
                      <a:pt x="175340" y="27453"/>
                      <a:pt x="167560" y="27453"/>
                      <a:pt x="162239" y="31940"/>
                    </a:cubicBezTo>
                    <a:lnTo>
                      <a:pt x="33652" y="140375"/>
                    </a:lnTo>
                    <a:cubicBezTo>
                      <a:pt x="30433" y="143089"/>
                      <a:pt x="28575" y="147086"/>
                      <a:pt x="28575" y="151297"/>
                    </a:cubicBezTo>
                    <a:lnTo>
                      <a:pt x="28575" y="328650"/>
                    </a:lnTo>
                    <a:cubicBezTo>
                      <a:pt x="28575" y="331280"/>
                      <a:pt x="30707" y="333412"/>
                      <a:pt x="33338" y="333412"/>
                    </a:cubicBezTo>
                    <a:lnTo>
                      <a:pt x="100013" y="333412"/>
                    </a:lnTo>
                    <a:cubicBezTo>
                      <a:pt x="102643" y="333412"/>
                      <a:pt x="104775" y="331280"/>
                      <a:pt x="104775" y="328650"/>
                    </a:cubicBezTo>
                    <a:lnTo>
                      <a:pt x="104775" y="233264"/>
                    </a:lnTo>
                    <a:cubicBezTo>
                      <a:pt x="104775" y="214852"/>
                      <a:pt x="119701" y="199927"/>
                      <a:pt x="138113" y="199927"/>
                    </a:cubicBezTo>
                    <a:lnTo>
                      <a:pt x="204788" y="199927"/>
                    </a:lnTo>
                    <a:cubicBezTo>
                      <a:pt x="223199" y="199927"/>
                      <a:pt x="238125" y="214852"/>
                      <a:pt x="238125" y="233264"/>
                    </a:cubicBezTo>
                    <a:lnTo>
                      <a:pt x="238125" y="328650"/>
                    </a:lnTo>
                    <a:cubicBezTo>
                      <a:pt x="238125" y="331280"/>
                      <a:pt x="240257" y="333412"/>
                      <a:pt x="242888" y="333412"/>
                    </a:cubicBezTo>
                    <a:lnTo>
                      <a:pt x="309563" y="333412"/>
                    </a:lnTo>
                    <a:cubicBezTo>
                      <a:pt x="312193" y="333412"/>
                      <a:pt x="314325" y="331280"/>
                      <a:pt x="314325" y="328650"/>
                    </a:cubicBezTo>
                    <a:lnTo>
                      <a:pt x="314325" y="151297"/>
                    </a:lnTo>
                    <a:cubicBezTo>
                      <a:pt x="314325" y="147086"/>
                      <a:pt x="312468" y="143089"/>
                      <a:pt x="309248" y="140375"/>
                    </a:cubicBezTo>
                    <a:lnTo>
                      <a:pt x="180661" y="31940"/>
                    </a:lnTo>
                    <a:close/>
                  </a:path>
                </a:pathLst>
              </a:custGeom>
              <a:solidFill>
                <a:schemeClr val="bg1"/>
              </a:solidFill>
              <a:ln w="19050" cap="flat">
                <a:noFill/>
                <a:prstDash val="solid"/>
                <a:miter/>
              </a:ln>
            </p:spPr>
            <p:txBody>
              <a:bodyPr rtlCol="0" anchor="ctr"/>
              <a:lstStyle/>
              <a:p>
                <a:endParaRPr lang="en-US"/>
              </a:p>
            </p:txBody>
          </p:sp>
        </p:grpSp>
        <p:sp>
          <p:nvSpPr>
            <p:cNvPr id="5" name="TextBox 4">
              <a:hlinkClick r:id="" action="ppaction://hlinkshowjump?jump=previousslide"/>
              <a:extLst>
                <a:ext uri="{FF2B5EF4-FFF2-40B4-BE49-F238E27FC236}">
                  <a16:creationId xmlns:a16="http://schemas.microsoft.com/office/drawing/2014/main" id="{1B3609EF-DF3D-2A00-54B3-D2CB12DFDCEE}"/>
                </a:ext>
              </a:extLst>
            </p:cNvPr>
            <p:cNvSpPr txBox="1"/>
            <p:nvPr/>
          </p:nvSpPr>
          <p:spPr>
            <a:xfrm>
              <a:off x="685800" y="6552456"/>
              <a:ext cx="310983" cy="153888"/>
            </a:xfrm>
            <a:prstGeom prst="rect">
              <a:avLst/>
            </a:prstGeom>
            <a:noFill/>
          </p:spPr>
          <p:txBody>
            <a:bodyPr wrap="none" lIns="0" tIns="0" rIns="0" bIns="0" rtlCol="0">
              <a:spAutoFit/>
            </a:bodyPr>
            <a:lstStyle/>
            <a:p>
              <a:pPr algn="l"/>
              <a:r>
                <a:rPr lang="en-US" sz="1000"/>
                <a:t>BACK</a:t>
              </a:r>
            </a:p>
          </p:txBody>
        </p:sp>
        <p:sp>
          <p:nvSpPr>
            <p:cNvPr id="6" name="TextBox 5">
              <a:hlinkClick r:id="" action="ppaction://hlinkshowjump?jump=nextslide"/>
              <a:extLst>
                <a:ext uri="{FF2B5EF4-FFF2-40B4-BE49-F238E27FC236}">
                  <a16:creationId xmlns:a16="http://schemas.microsoft.com/office/drawing/2014/main" id="{7788A46E-D610-2724-10C6-A0F8BE506927}"/>
                </a:ext>
              </a:extLst>
            </p:cNvPr>
            <p:cNvSpPr txBox="1"/>
            <p:nvPr/>
          </p:nvSpPr>
          <p:spPr>
            <a:xfrm>
              <a:off x="1225383" y="6552456"/>
              <a:ext cx="302968" cy="153888"/>
            </a:xfrm>
            <a:prstGeom prst="rect">
              <a:avLst/>
            </a:prstGeom>
            <a:noFill/>
          </p:spPr>
          <p:txBody>
            <a:bodyPr wrap="none" lIns="0" tIns="0" rIns="0" bIns="0" rtlCol="0">
              <a:spAutoFit/>
            </a:bodyPr>
            <a:lstStyle/>
            <a:p>
              <a:pPr algn="l"/>
              <a:r>
                <a:rPr lang="en-US" sz="1000"/>
                <a:t>NEXT</a:t>
              </a:r>
            </a:p>
          </p:txBody>
        </p:sp>
        <p:cxnSp>
          <p:nvCxnSpPr>
            <p:cNvPr id="7" name="Straight Connector 6">
              <a:extLst>
                <a:ext uri="{FF2B5EF4-FFF2-40B4-BE49-F238E27FC236}">
                  <a16:creationId xmlns:a16="http://schemas.microsoft.com/office/drawing/2014/main" id="{0FD4B776-02EA-6E42-C0F4-782C08ED9A09}"/>
                </a:ext>
              </a:extLst>
            </p:cNvPr>
            <p:cNvCxnSpPr>
              <a:cxnSpLocks/>
            </p:cNvCxnSpPr>
            <p:nvPr/>
          </p:nvCxnSpPr>
          <p:spPr>
            <a:xfrm>
              <a:off x="1111083" y="6515100"/>
              <a:ext cx="0" cy="22860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1EB92C02-1E88-4FC8-E07B-AF5ADFAAA481}"/>
                </a:ext>
              </a:extLst>
            </p:cNvPr>
            <p:cNvSpPr>
              <a:spLocks noChangeAspect="1"/>
            </p:cNvSpPr>
            <p:nvPr/>
          </p:nvSpPr>
          <p:spPr bwMode="auto">
            <a:xfrm>
              <a:off x="11734800" y="6400800"/>
              <a:ext cx="457200" cy="4572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fld id="{D00FA263-8293-7B45-AEF0-974821FF3FC3}" type="slidenum">
                <a:rPr lang="en-US" sz="1000" smtClean="0">
                  <a:solidFill>
                    <a:schemeClr val="tx1"/>
                  </a:solidFill>
                  <a:ea typeface="Segoe UI" pitchFamily="34" charset="0"/>
                  <a:cs typeface="Segoe UI" pitchFamily="34" charset="0"/>
                </a:rPr>
                <a:t>9</a:t>
              </a:fld>
              <a:endParaRPr lang="en-US" sz="1000">
                <a:solidFill>
                  <a:schemeClr val="tx1"/>
                </a:solidFill>
                <a:ea typeface="Segoe UI" pitchFamily="34" charset="0"/>
                <a:cs typeface="Segoe UI" pitchFamily="34" charset="0"/>
              </a:endParaRPr>
            </a:p>
          </p:txBody>
        </p:sp>
      </p:grpSp>
      <p:sp>
        <p:nvSpPr>
          <p:cNvPr id="22" name="TextBox 21">
            <a:extLst>
              <a:ext uri="{FF2B5EF4-FFF2-40B4-BE49-F238E27FC236}">
                <a16:creationId xmlns:a16="http://schemas.microsoft.com/office/drawing/2014/main" id="{391A6922-AC8E-EF39-5195-EC53608BC3EF}"/>
              </a:ext>
              <a:ext uri="{C183D7F6-B498-43B3-948B-1728B52AA6E4}">
                <adec:decorative xmlns:adec="http://schemas.microsoft.com/office/drawing/2017/decorative" val="1"/>
              </a:ext>
            </a:extLst>
          </p:cNvPr>
          <p:cNvSpPr txBox="1"/>
          <p:nvPr/>
        </p:nvSpPr>
        <p:spPr>
          <a:xfrm>
            <a:off x="6442614" y="3606115"/>
            <a:ext cx="5376672" cy="2536550"/>
          </a:xfrm>
          <a:prstGeom prst="roundRect">
            <a:avLst>
              <a:gd name="adj" fmla="val 1703"/>
            </a:avLst>
          </a:prstGeom>
          <a:solidFill>
            <a:srgbClr val="FFFFFF"/>
          </a:solidFill>
          <a:ln w="15875">
            <a:noFill/>
            <a:headEnd type="none" w="med" len="med"/>
            <a:tailEnd type="none" w="med" len="med"/>
          </a:ln>
          <a:effectLst>
            <a:outerShdw blurRad="134490" sx="102000" sy="102000" algn="ctr" rotWithShape="0">
              <a:schemeClr val="bg2">
                <a:lumMod val="75000"/>
                <a:alpha val="3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9092" tIns="103273" rIns="129092" bIns="103273"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242053" indent="-242053" defTabSz="658232">
              <a:buFont typeface="Arial" panose="020B0604020202020204" pitchFamily="34" charset="0"/>
              <a:buChar char="•"/>
              <a:defRPr/>
            </a:pPr>
            <a:endParaRPr lang="en-US" sz="1800"/>
          </a:p>
        </p:txBody>
      </p:sp>
      <p:sp>
        <p:nvSpPr>
          <p:cNvPr id="23" name="TextBox 22">
            <a:extLst>
              <a:ext uri="{FF2B5EF4-FFF2-40B4-BE49-F238E27FC236}">
                <a16:creationId xmlns:a16="http://schemas.microsoft.com/office/drawing/2014/main" id="{E62100EE-4B1B-E4D8-6BD2-6E1B959F7053}"/>
              </a:ext>
              <a:ext uri="{C183D7F6-B498-43B3-948B-1728B52AA6E4}">
                <adec:decorative xmlns:adec="http://schemas.microsoft.com/office/drawing/2017/decorative" val="1"/>
              </a:ext>
            </a:extLst>
          </p:cNvPr>
          <p:cNvSpPr txBox="1">
            <a:spLocks/>
          </p:cNvSpPr>
          <p:nvPr/>
        </p:nvSpPr>
        <p:spPr>
          <a:xfrm>
            <a:off x="6655379" y="3883048"/>
            <a:ext cx="4965347" cy="2005258"/>
          </a:xfrm>
          <a:prstGeom prst="roundRect">
            <a:avLst>
              <a:gd name="adj" fmla="val 5592"/>
            </a:avLst>
          </a:prstGeom>
          <a:noFill/>
          <a:ln w="6350">
            <a:solidFill>
              <a:srgbClr val="C5B4E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9092" tIns="103273" rIns="129092" bIns="103273"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242053" indent="-242053" defTabSz="658232">
              <a:buFont typeface="Arial" panose="020B0604020202020204" pitchFamily="34" charset="0"/>
              <a:buChar char="•"/>
              <a:defRPr/>
            </a:pPr>
            <a:endParaRPr lang="en-US" sz="1800"/>
          </a:p>
        </p:txBody>
      </p:sp>
      <p:pic>
        <p:nvPicPr>
          <p:cNvPr id="24" name="Picture 23" descr="A black arrow with a black line&#10;&#10;Description automatically generated">
            <a:extLst>
              <a:ext uri="{FF2B5EF4-FFF2-40B4-BE49-F238E27FC236}">
                <a16:creationId xmlns:a16="http://schemas.microsoft.com/office/drawing/2014/main" id="{B58935F9-521D-0635-9EC4-FC91DE21601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970440" y="5631351"/>
            <a:ext cx="218212" cy="212889"/>
          </a:xfrm>
          <a:prstGeom prst="rect">
            <a:avLst/>
          </a:prstGeom>
        </p:spPr>
      </p:pic>
      <p:pic>
        <p:nvPicPr>
          <p:cNvPr id="25" name="Picture 24" descr="A black paper clip on a white background&#10;&#10;Description automatically generated">
            <a:extLst>
              <a:ext uri="{FF2B5EF4-FFF2-40B4-BE49-F238E27FC236}">
                <a16:creationId xmlns:a16="http://schemas.microsoft.com/office/drawing/2014/main" id="{85D3F64C-99BB-E0BF-8A78-757C8D14A59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952450" y="5648595"/>
            <a:ext cx="659917" cy="191734"/>
          </a:xfrm>
          <a:prstGeom prst="rect">
            <a:avLst/>
          </a:prstGeom>
        </p:spPr>
      </p:pic>
      <p:sp>
        <p:nvSpPr>
          <p:cNvPr id="26" name="Text Placeholder 7">
            <a:extLst>
              <a:ext uri="{FF2B5EF4-FFF2-40B4-BE49-F238E27FC236}">
                <a16:creationId xmlns:a16="http://schemas.microsoft.com/office/drawing/2014/main" id="{821370C5-0F02-632F-DF76-C857CB194281}"/>
              </a:ext>
            </a:extLst>
          </p:cNvPr>
          <p:cNvSpPr txBox="1">
            <a:spLocks/>
          </p:cNvSpPr>
          <p:nvPr/>
        </p:nvSpPr>
        <p:spPr>
          <a:xfrm>
            <a:off x="11188652" y="3786883"/>
            <a:ext cx="538473" cy="538473"/>
          </a:xfrm>
          <a:prstGeom prst="roundRect">
            <a:avLst>
              <a:gd name="adj" fmla="val 12775"/>
            </a:avLst>
          </a:prstGeom>
          <a:solidFill>
            <a:srgbClr val="FFFFFF"/>
          </a:solidFill>
          <a:ln w="6350">
            <a:noFill/>
          </a:ln>
          <a:effectLst>
            <a:outerShdw blurRad="50800" dist="38100" dir="2700000" algn="tl" rotWithShape="0">
              <a:srgbClr val="C5B4E3">
                <a:alpha val="36899"/>
              </a:srgbClr>
            </a:outerShdw>
          </a:effectLst>
        </p:spPr>
        <p:txBody>
          <a:bodyPr wrap="none" lIns="182880" tIns="91440" rIns="182880" bIns="91440" anchor="ctr" anchorCtr="0"/>
          <a:lstStyle>
            <a:lvl1pPr marL="0" marR="0" indent="0" algn="ctr" defTabSz="419734" rtl="0" eaLnBrk="1" fontAlgn="auto" latinLnBrk="0" hangingPunct="1">
              <a:lnSpc>
                <a:spcPct val="100000"/>
              </a:lnSpc>
              <a:spcBef>
                <a:spcPct val="20000"/>
              </a:spcBef>
              <a:spcAft>
                <a:spcPts val="0"/>
              </a:spcAft>
              <a:buClrTx/>
              <a:buSzPct val="90000"/>
              <a:buFont typeface="Wingdings" panose="05000000000000000000" pitchFamily="2" charset="2"/>
              <a:buNone/>
              <a:tabLst/>
              <a:defRPr sz="1260" kern="1200" spc="0" baseline="0">
                <a:solidFill>
                  <a:schemeClr val="tx1"/>
                </a:solidFill>
                <a:latin typeface="+mn-lt"/>
                <a:ea typeface="+mn-ea"/>
                <a:cs typeface="Segoe Sans Display" pitchFamily="2" charset="0"/>
              </a:defRPr>
            </a:lvl1pPr>
            <a:lvl2pPr marL="228600" marR="0" indent="0" algn="l" defTabSz="419734"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295751" marR="0" indent="-90011" algn="l" defTabSz="41973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720" kern="1200" spc="0" baseline="0">
                <a:solidFill>
                  <a:schemeClr val="tx1"/>
                </a:solidFill>
                <a:latin typeface="+mn-lt"/>
                <a:ea typeface="+mn-ea"/>
                <a:cs typeface="+mn-cs"/>
              </a:defRPr>
            </a:lvl3pPr>
            <a:lvl4pPr marL="379333" marR="0" indent="-81439" algn="l" defTabSz="41973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630" kern="1200" spc="0" baseline="0">
                <a:solidFill>
                  <a:schemeClr val="tx1"/>
                </a:solidFill>
                <a:latin typeface="+mn-lt"/>
                <a:ea typeface="+mn-ea"/>
                <a:cs typeface="+mn-cs"/>
              </a:defRPr>
            </a:lvl4pPr>
            <a:lvl5pPr marL="460772" marR="0" indent="-75724" algn="l" defTabSz="41973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630" kern="1200" spc="0" baseline="0">
                <a:solidFill>
                  <a:schemeClr val="tx1"/>
                </a:solidFill>
                <a:latin typeface="+mn-lt"/>
                <a:ea typeface="+mn-ea"/>
                <a:cs typeface="+mn-cs"/>
              </a:defRPr>
            </a:lvl5pPr>
            <a:lvl6pPr marL="1154268" indent="-104934" algn="l" defTabSz="419734" rtl="0" eaLnBrk="1" latinLnBrk="0" hangingPunct="1">
              <a:spcBef>
                <a:spcPct val="20000"/>
              </a:spcBef>
              <a:buFont typeface="Arial" pitchFamily="34" charset="0"/>
              <a:buChar char="•"/>
              <a:defRPr sz="900" kern="1200">
                <a:solidFill>
                  <a:schemeClr val="tx1"/>
                </a:solidFill>
                <a:latin typeface="+mn-lt"/>
                <a:ea typeface="+mn-ea"/>
                <a:cs typeface="+mn-cs"/>
              </a:defRPr>
            </a:lvl6pPr>
            <a:lvl7pPr marL="1364135" indent="-104934" algn="l" defTabSz="419734" rtl="0" eaLnBrk="1" latinLnBrk="0" hangingPunct="1">
              <a:spcBef>
                <a:spcPct val="20000"/>
              </a:spcBef>
              <a:buFont typeface="Arial" pitchFamily="34" charset="0"/>
              <a:buChar char="•"/>
              <a:defRPr sz="900" kern="1200">
                <a:solidFill>
                  <a:schemeClr val="tx1"/>
                </a:solidFill>
                <a:latin typeface="+mn-lt"/>
                <a:ea typeface="+mn-ea"/>
                <a:cs typeface="+mn-cs"/>
              </a:defRPr>
            </a:lvl7pPr>
            <a:lvl8pPr marL="1574002" indent="-104934" algn="l" defTabSz="419734" rtl="0" eaLnBrk="1" latinLnBrk="0" hangingPunct="1">
              <a:spcBef>
                <a:spcPct val="20000"/>
              </a:spcBef>
              <a:buFont typeface="Arial" pitchFamily="34" charset="0"/>
              <a:buChar char="•"/>
              <a:defRPr sz="900" kern="1200">
                <a:solidFill>
                  <a:schemeClr val="tx1"/>
                </a:solidFill>
                <a:latin typeface="+mn-lt"/>
                <a:ea typeface="+mn-ea"/>
                <a:cs typeface="+mn-cs"/>
              </a:defRPr>
            </a:lvl8pPr>
            <a:lvl9pPr marL="1783870" indent="-104934" algn="l" defTabSz="419734" rtl="0" eaLnBrk="1" latinLnBrk="0" hangingPunct="1">
              <a:spcBef>
                <a:spcPct val="20000"/>
              </a:spcBef>
              <a:buFont typeface="Arial" pitchFamily="34" charset="0"/>
              <a:buChar char="•"/>
              <a:defRPr sz="900" kern="1200">
                <a:solidFill>
                  <a:schemeClr val="tx1"/>
                </a:solidFill>
                <a:latin typeface="+mn-lt"/>
                <a:ea typeface="+mn-ea"/>
                <a:cs typeface="+mn-cs"/>
              </a:defRPr>
            </a:lvl9pPr>
          </a:lstStyle>
          <a:p>
            <a:endParaRPr lang="en-US"/>
          </a:p>
        </p:txBody>
      </p:sp>
      <p:pic>
        <p:nvPicPr>
          <p:cNvPr id="27" name="Picture 26" descr="A logo of a company&#10;&#10;Description automatically generated">
            <a:extLst>
              <a:ext uri="{FF2B5EF4-FFF2-40B4-BE49-F238E27FC236}">
                <a16:creationId xmlns:a16="http://schemas.microsoft.com/office/drawing/2014/main" id="{1CC2DD6C-2632-BD3C-AA68-840C947E8891}"/>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11254612" y="3854543"/>
            <a:ext cx="391922" cy="365840"/>
          </a:xfrm>
          <a:prstGeom prst="rect">
            <a:avLst/>
          </a:prstGeom>
        </p:spPr>
      </p:pic>
      <p:sp>
        <p:nvSpPr>
          <p:cNvPr id="37" name="TextBox 36">
            <a:extLst>
              <a:ext uri="{FF2B5EF4-FFF2-40B4-BE49-F238E27FC236}">
                <a16:creationId xmlns:a16="http://schemas.microsoft.com/office/drawing/2014/main" id="{590300C7-0BB8-39E0-1158-2218C8478B09}"/>
              </a:ext>
            </a:extLst>
          </p:cNvPr>
          <p:cNvSpPr txBox="1"/>
          <p:nvPr/>
        </p:nvSpPr>
        <p:spPr>
          <a:xfrm>
            <a:off x="6692082" y="3789256"/>
            <a:ext cx="4562530" cy="1915909"/>
          </a:xfrm>
          <a:prstGeom prst="rect">
            <a:avLst/>
          </a:prstGeom>
          <a:noFill/>
        </p:spPr>
        <p:txBody>
          <a:bodyPr wrap="square" lIns="228600" tIns="274320" rIns="228600" bIns="182880" anchor="t">
            <a:spAutoFit/>
          </a:bodyPr>
          <a:lstStyle/>
          <a:p>
            <a:pPr defTabSz="914367">
              <a:spcBef>
                <a:spcPts val="320"/>
              </a:spcBef>
              <a:spcAft>
                <a:spcPts val="600"/>
              </a:spcAft>
              <a:defRPr/>
            </a:pPr>
            <a:r>
              <a:rPr kumimoji="0" lang="en-US" sz="900" b="0" i="0" u="none" strike="noStrike" kern="1200" cap="none" spc="0" normalizeH="0" baseline="0" noProof="0">
                <a:ln>
                  <a:noFill/>
                </a:ln>
                <a:solidFill>
                  <a:schemeClr val="accent3"/>
                </a:solidFill>
                <a:effectLst/>
                <a:uLnTx/>
                <a:uFillTx/>
                <a:latin typeface="+mj-lt"/>
                <a:ea typeface="+mn-ea"/>
                <a:cs typeface="+mn-cs"/>
              </a:rPr>
              <a:t>Examples Microsoft 365 Copilot </a:t>
            </a:r>
            <a:r>
              <a:rPr lang="en-US" sz="900">
                <a:solidFill>
                  <a:schemeClr val="accent3"/>
                </a:solidFill>
                <a:latin typeface="+mj-lt"/>
              </a:rPr>
              <a:t>prompts for customer service:</a:t>
            </a:r>
          </a:p>
          <a:p>
            <a:pPr marL="171450" indent="-171450">
              <a:spcBef>
                <a:spcPts val="320"/>
              </a:spcBef>
              <a:spcAft>
                <a:spcPts val="600"/>
              </a:spcAft>
              <a:buFont typeface="Wingdings" pitchFamily="2" charset="2"/>
              <a:buChar char="ü"/>
            </a:pPr>
            <a:r>
              <a:rPr lang="en-US" sz="900"/>
              <a:t>Copilot, can you help me find the right documentation and provide a step-by-step guide to solve the customer’s issue based on their query?</a:t>
            </a:r>
          </a:p>
          <a:p>
            <a:pPr marL="171450" indent="-171450">
              <a:spcBef>
                <a:spcPts val="320"/>
              </a:spcBef>
              <a:spcAft>
                <a:spcPts val="600"/>
              </a:spcAft>
              <a:buFont typeface="Wingdings" pitchFamily="2" charset="2"/>
              <a:buChar char="ü"/>
            </a:pPr>
            <a:r>
              <a:rPr lang="en-US" sz="900"/>
              <a:t>Draft an email reply that includes the case details from the CRM and send a meeting invite to diagnose the customer’s issue.</a:t>
            </a:r>
          </a:p>
          <a:p>
            <a:pPr marL="171450" indent="-171450">
              <a:spcBef>
                <a:spcPts val="320"/>
              </a:spcBef>
              <a:spcAft>
                <a:spcPts val="600"/>
              </a:spcAft>
              <a:buFont typeface="Wingdings" pitchFamily="2" charset="2"/>
              <a:buChar char="ü"/>
            </a:pPr>
            <a:r>
              <a:rPr lang="en-US" sz="900"/>
              <a:t>Review all the service satisfaction responses this week and provide a summary that includes sentiment analysis, the average scores, and the most common issues customers mentioned..</a:t>
            </a:r>
          </a:p>
        </p:txBody>
      </p:sp>
      <p:sp>
        <p:nvSpPr>
          <p:cNvPr id="38" name="Rounded Rectangle 30">
            <a:extLst>
              <a:ext uri="{FF2B5EF4-FFF2-40B4-BE49-F238E27FC236}">
                <a16:creationId xmlns:a16="http://schemas.microsoft.com/office/drawing/2014/main" id="{F08C1179-5DD0-A287-117D-997A88AA3F12}"/>
              </a:ext>
              <a:ext uri="{C183D7F6-B498-43B3-948B-1728B52AA6E4}">
                <adec:decorative xmlns:adec="http://schemas.microsoft.com/office/drawing/2017/decorative" val="1"/>
              </a:ext>
            </a:extLst>
          </p:cNvPr>
          <p:cNvSpPr/>
          <p:nvPr/>
        </p:nvSpPr>
        <p:spPr bwMode="auto">
          <a:xfrm>
            <a:off x="578058" y="5494281"/>
            <a:ext cx="3965427" cy="792041"/>
          </a:xfrm>
          <a:prstGeom prst="roundRect">
            <a:avLst>
              <a:gd name="adj" fmla="val 14780"/>
            </a:avLst>
          </a:prstGeom>
          <a:solidFill>
            <a:srgbClr val="FFFFFF"/>
          </a:solidFill>
          <a:ln>
            <a:noFill/>
            <a:headEnd type="none" w="med" len="med"/>
            <a:tailEnd type="none" w="med" len="med"/>
          </a:ln>
          <a:effectLst>
            <a:outerShdw blurRad="1778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chemeClr val="bg1"/>
              </a:solidFill>
              <a:cs typeface="Segoe UI" pitchFamily="34" charset="0"/>
            </a:endParaRPr>
          </a:p>
        </p:txBody>
      </p:sp>
      <p:sp>
        <p:nvSpPr>
          <p:cNvPr id="39" name="TextBox 38">
            <a:extLst>
              <a:ext uri="{FF2B5EF4-FFF2-40B4-BE49-F238E27FC236}">
                <a16:creationId xmlns:a16="http://schemas.microsoft.com/office/drawing/2014/main" id="{0C5D702F-42A3-79D5-0A83-5CC789C58F78}"/>
              </a:ext>
            </a:extLst>
          </p:cNvPr>
          <p:cNvSpPr txBox="1"/>
          <p:nvPr/>
        </p:nvSpPr>
        <p:spPr>
          <a:xfrm>
            <a:off x="367656" y="5486690"/>
            <a:ext cx="4397786" cy="637177"/>
          </a:xfrm>
          <a:prstGeom prst="rect">
            <a:avLst/>
          </a:prstGeom>
          <a:noFill/>
        </p:spPr>
        <p:txBody>
          <a:bodyPr wrap="none" lIns="457200" tIns="182880" rIns="457200" bIns="274320" anchor="t">
            <a:noAutofit/>
          </a:bodyPr>
          <a:lstStyle/>
          <a:p>
            <a:pPr marL="0" indent="0">
              <a:spcBef>
                <a:spcPts val="0"/>
              </a:spcBef>
              <a:buNone/>
            </a:pPr>
            <a:r>
              <a:rPr lang="en-US" sz="1400">
                <a:solidFill>
                  <a:schemeClr val="accent1"/>
                </a:solidFill>
                <a:latin typeface="+mj-lt"/>
                <a:cs typeface="Segoe Sans Display Semibold"/>
              </a:rPr>
              <a:t>Outcome</a:t>
            </a:r>
            <a:endParaRPr lang="en-US" sz="1200">
              <a:solidFill>
                <a:schemeClr val="accent1"/>
              </a:solidFill>
              <a:cs typeface="Segoe Sans Display Semibold"/>
            </a:endParaRPr>
          </a:p>
          <a:p>
            <a:pPr marL="0" lvl="1" indent="0">
              <a:spcBef>
                <a:spcPts val="0"/>
              </a:spcBef>
              <a:spcAft>
                <a:spcPts val="1200"/>
              </a:spcAft>
              <a:buFont typeface="Wingdings" panose="05000000000000000000" pitchFamily="2" charset="2"/>
              <a:buNone/>
            </a:pPr>
            <a:r>
              <a:rPr lang="en-US" sz="1000">
                <a:solidFill>
                  <a:schemeClr val="tx1"/>
                </a:solidFill>
              </a:rPr>
              <a:t>Simplified customer and employee experiences</a:t>
            </a:r>
          </a:p>
        </p:txBody>
      </p:sp>
      <p:sp>
        <p:nvSpPr>
          <p:cNvPr id="40" name="Rectangle: Rounded Corners 18">
            <a:extLst>
              <a:ext uri="{FF2B5EF4-FFF2-40B4-BE49-F238E27FC236}">
                <a16:creationId xmlns:a16="http://schemas.microsoft.com/office/drawing/2014/main" id="{6BFE156B-932C-9A0A-8FAA-B5F23048B91D}"/>
              </a:ext>
              <a:ext uri="{C183D7F6-B498-43B3-948B-1728B52AA6E4}">
                <adec:decorative xmlns:adec="http://schemas.microsoft.com/office/drawing/2017/decorative" val="1"/>
              </a:ext>
            </a:extLst>
          </p:cNvPr>
          <p:cNvSpPr>
            <a:spLocks/>
          </p:cNvSpPr>
          <p:nvPr/>
        </p:nvSpPr>
        <p:spPr bwMode="auto">
          <a:xfrm>
            <a:off x="741776" y="5475931"/>
            <a:ext cx="548640" cy="45720"/>
          </a:xfrm>
          <a:prstGeom prst="roundRect">
            <a:avLst>
              <a:gd name="adj" fmla="val 50000"/>
            </a:avLst>
          </a:prstGeom>
          <a:gradFill flip="none" rotWithShape="1">
            <a:gsLst>
              <a:gs pos="0">
                <a:srgbClr val="C03BC4"/>
              </a:gs>
              <a:gs pos="47000">
                <a:srgbClr val="FFB3BB"/>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IN" err="1">
              <a:ln w="3175">
                <a:noFill/>
              </a:ln>
              <a:solidFill>
                <a:schemeClr val="bg1"/>
              </a:solidFill>
              <a:latin typeface="+mj-lt"/>
              <a:cs typeface="Segoe UI" pitchFamily="34" charset="0"/>
            </a:endParaRPr>
          </a:p>
        </p:txBody>
      </p:sp>
    </p:spTree>
    <p:extLst>
      <p:ext uri="{BB962C8B-B14F-4D97-AF65-F5344CB8AC3E}">
        <p14:creationId xmlns:p14="http://schemas.microsoft.com/office/powerpoint/2010/main" val="3222375751"/>
      </p:ext>
    </p:extLst>
  </p:cSld>
  <p:clrMapOvr>
    <a:masterClrMapping/>
  </p:clrMapOvr>
</p:sld>
</file>

<file path=ppt/theme/theme1.xml><?xml version="1.0" encoding="utf-8"?>
<a:theme xmlns:a="http://schemas.openxmlformats.org/drawingml/2006/main" name="Microsoft 365 Template Light">
  <a:themeElements>
    <a:clrScheme name="Custom 3">
      <a:dk1>
        <a:srgbClr val="091F2C"/>
      </a:dk1>
      <a:lt1>
        <a:srgbClr val="FFF8F3"/>
      </a:lt1>
      <a:dk2>
        <a:srgbClr val="091F2C"/>
      </a:dk2>
      <a:lt2>
        <a:srgbClr val="E8E6DF"/>
      </a:lt2>
      <a:accent1>
        <a:srgbClr val="225B62"/>
      </a:accent1>
      <a:accent2>
        <a:srgbClr val="2A446F"/>
      </a:accent2>
      <a:accent3>
        <a:srgbClr val="702573"/>
      </a:accent3>
      <a:accent4>
        <a:srgbClr val="FFA38B"/>
      </a:accent4>
      <a:accent5>
        <a:srgbClr val="8DE971"/>
      </a:accent5>
      <a:accent6>
        <a:srgbClr val="FFE399"/>
      </a:accent6>
      <a:hlink>
        <a:srgbClr val="0078D4"/>
      </a:hlink>
      <a:folHlink>
        <a:srgbClr val="0078D4"/>
      </a:folHlink>
    </a:clrScheme>
    <a:fontScheme name="Microsoft 365">
      <a:majorFont>
        <a:latin typeface="Segoe Sans Display"/>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365 PowerPoint template" id="{90852959-B839-684F-A7ED-E2F8B686A299}" vid="{B858BF57-581D-494A-B210-7443B95ACEC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7384ce8-a2ad-4061-818a-88bf72b6eefd">
      <Terms xmlns="http://schemas.microsoft.com/office/infopath/2007/PartnerControls"/>
    </lcf76f155ced4ddcb4097134ff3c332f>
    <TaxCatchAll xmlns="254ab26a-04f6-42f5-9555-e3c9fb1706a1" xsi:nil="true"/>
    <Thumbnail xmlns="a7384ce8-a2ad-4061-818a-88bf72b6eefd" xsi:nil="true"/>
    <_ip_UnifiedCompliancePolicyUIAction xmlns="http://schemas.microsoft.com/sharepoint/v3" xsi:nil="true"/>
    <TranslatedLang xmlns="a7384ce8-a2ad-4061-818a-88bf72b6eefd" xsi:nil="true"/>
    <Dateapproved xmlns="a7384ce8-a2ad-4061-818a-88bf72b6eefd" xsi:nil="true"/>
    <_ip_UnifiedCompliancePolicyProperties xmlns="http://schemas.microsoft.com/sharepoint/v3" xsi:nil="true"/>
    <Image xmlns="a7384ce8-a2ad-4061-818a-88bf72b6eefd" xsi:nil="true"/>
    <modifiedby xmlns="a7384ce8-a2ad-4061-818a-88bf72b6eef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F743FB91453AB4DB8662F2E12DC3E10" ma:contentTypeVersion="28" ma:contentTypeDescription="Create a new document." ma:contentTypeScope="" ma:versionID="4e90a859c23c25288e81f9f84e276223">
  <xsd:schema xmlns:xsd="http://www.w3.org/2001/XMLSchema" xmlns:xs="http://www.w3.org/2001/XMLSchema" xmlns:p="http://schemas.microsoft.com/office/2006/metadata/properties" xmlns:ns1="http://schemas.microsoft.com/sharepoint/v3" xmlns:ns2="a7384ce8-a2ad-4061-818a-88bf72b6eefd" xmlns:ns3="254ab26a-04f6-42f5-9555-e3c9fb1706a1" targetNamespace="http://schemas.microsoft.com/office/2006/metadata/properties" ma:root="true" ma:fieldsID="f2cfe808d31a879013e49d5ec1876ef3" ns1:_="" ns2:_="" ns3:_="">
    <xsd:import namespace="http://schemas.microsoft.com/sharepoint/v3"/>
    <xsd:import namespace="a7384ce8-a2ad-4061-818a-88bf72b6eefd"/>
    <xsd:import namespace="254ab26a-04f6-42f5-9555-e3c9fb1706a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1:_ip_UnifiedCompliancePolicyProperties" minOccurs="0"/>
                <xsd:element ref="ns1:_ip_UnifiedCompliancePolicyUIAction" minOccurs="0"/>
                <xsd:element ref="ns2:MediaServiceDocTag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Location" minOccurs="0"/>
                <xsd:element ref="ns2:Dateapproved" minOccurs="0"/>
                <xsd:element ref="ns2:Thumbnail" minOccurs="0"/>
                <xsd:element ref="ns2:MediaServiceObjectDetectorVersions" minOccurs="0"/>
                <xsd:element ref="ns2:MediaServiceSystemTags" minOccurs="0"/>
                <xsd:element ref="ns2:Image" minOccurs="0"/>
                <xsd:element ref="ns2:modifiedby" minOccurs="0"/>
                <xsd:element ref="ns2:TranslatedLang"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1" nillable="true" ma:displayName="Unified Compliance Policy Properties" ma:hidden="true" ma:internalName="_ip_UnifiedCompliancePolicyProperties">
      <xsd:simpleType>
        <xsd:restriction base="dms:Note"/>
      </xsd:simpleType>
    </xsd:element>
    <xsd:element name="_ip_UnifiedCompliancePolicyUIAction" ma:index="1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384ce8-a2ad-4061-818a-88bf72b6ee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ocTags" ma:index="13" nillable="true" ma:displayName="MediaServiceDocTags" ma:hidden="true" ma:internalName="MediaServiceDocTags" ma:readOnly="true">
      <xsd:simpleType>
        <xsd:restriction base="dms:Note"/>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dexed="true" ma:internalName="MediaServiceLocation" ma:readOnly="true">
      <xsd:simpleType>
        <xsd:restriction base="dms:Text"/>
      </xsd:simpleType>
    </xsd:element>
    <xsd:element name="Dateapproved" ma:index="25" nillable="true" ma:displayName="Notes" ma:description="Enter date approved here" ma:format="Dropdown" ma:internalName="Dateapproved">
      <xsd:simpleType>
        <xsd:restriction base="dms:Note">
          <xsd:maxLength value="255"/>
        </xsd:restriction>
      </xsd:simpleType>
    </xsd:element>
    <xsd:element name="Thumbnail" ma:index="26" nillable="true" ma:displayName="Thumbnail" ma:format="Thumbnail" ma:internalName="Thumbnail">
      <xsd:simpleType>
        <xsd:restriction base="dms:Unknown"/>
      </xsd:simple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ystemTags" ma:index="28" nillable="true" ma:displayName="MediaServiceSystemTags" ma:hidden="true" ma:internalName="MediaServiceSystemTags" ma:readOnly="true">
      <xsd:simpleType>
        <xsd:restriction base="dms:Note"/>
      </xsd:simpleType>
    </xsd:element>
    <xsd:element name="Image" ma:index="29" nillable="true" ma:displayName="Image" ma:format="Thumbnail" ma:internalName="Image">
      <xsd:simpleType>
        <xsd:restriction base="dms:Unknown"/>
      </xsd:simpleType>
    </xsd:element>
    <xsd:element name="modifiedby" ma:index="30" nillable="true" ma:displayName="modified by" ma:format="DateOnly" ma:internalName="modifiedby">
      <xsd:simpleType>
        <xsd:restriction base="dms:DateTime"/>
      </xsd:simpleType>
    </xsd:element>
    <xsd:element name="TranslatedLang" ma:index="31" nillable="true" ma:displayName="Translated Language" ma:internalName="TranslatedLang">
      <xsd:simpleType>
        <xsd:restriction base="dms:Text"/>
      </xsd:simpleType>
    </xsd:element>
    <xsd:element name="MediaServiceBillingMetadata" ma:index="32"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54ab26a-04f6-42f5-9555-e3c9fb1706a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bda739f-6e84-4682-ab84-dba308ad8f6a}" ma:internalName="TaxCatchAll" ma:showField="CatchAllData" ma:web="254ab26a-04f6-42f5-9555-e3c9fb1706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4A8026-8420-4F24-89C0-310B1159A6AF}">
  <ds:schemaRefs>
    <ds:schemaRef ds:uri="http://schemas.microsoft.com/sharepoint/v3/contenttype/forms"/>
  </ds:schemaRefs>
</ds:datastoreItem>
</file>

<file path=customXml/itemProps2.xml><?xml version="1.0" encoding="utf-8"?>
<ds:datastoreItem xmlns:ds="http://schemas.openxmlformats.org/officeDocument/2006/customXml" ds:itemID="{6216F8E3-2F84-4F14-B408-61EAC991471F}">
  <ds:schemaRefs>
    <ds:schemaRef ds:uri="254ab26a-04f6-42f5-9555-e3c9fb1706a1"/>
    <ds:schemaRef ds:uri="a7384ce8-a2ad-4061-818a-88bf72b6eef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90C5A48-73E0-4764-9CBF-16B34D297CD6}">
  <ds:schemaRefs>
    <ds:schemaRef ds:uri="254ab26a-04f6-42f5-9555-e3c9fb1706a1"/>
    <ds:schemaRef ds:uri="a7384ce8-a2ad-4061-818a-88bf72b6eef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1a19d03a-48bc-4359-8038-5b5f6d5847c3}" enabled="1" method="Standard" siteId="{72f988bf-86f1-41af-91ab-2d7cd011db47}" removed="0"/>
  <clbl:label id="{93872b62-53c2-442f-81f4-42f369142f76}" enabled="0" method="" siteId="{93872b62-53c2-442f-81f4-42f369142f76}" removed="1"/>
</clbl:labelList>
</file>

<file path=docProps/app.xml><?xml version="1.0" encoding="utf-8"?>
<Properties xmlns="http://schemas.openxmlformats.org/officeDocument/2006/extended-properties" xmlns:vt="http://schemas.openxmlformats.org/officeDocument/2006/docPropsVTypes">
  <Template/>
  <TotalTime>0</TotalTime>
  <Words>2465</Words>
  <Application>Microsoft Macintosh PowerPoint</Application>
  <PresentationFormat>Widescreen</PresentationFormat>
  <Paragraphs>179</Paragraphs>
  <Slides>10</Slides>
  <Notes>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10</vt:i4>
      </vt:variant>
    </vt:vector>
  </HeadingPairs>
  <TitlesOfParts>
    <vt:vector size="22" baseType="lpstr">
      <vt:lpstr>Aptos</vt:lpstr>
      <vt:lpstr>Arial</vt:lpstr>
      <vt:lpstr>Consolas</vt:lpstr>
      <vt:lpstr>Segoe Sans Display</vt:lpstr>
      <vt:lpstr>Segoe Sans Display Semibold</vt:lpstr>
      <vt:lpstr>Segoe Sans Text</vt:lpstr>
      <vt:lpstr>Segoe Sans Text Semibold</vt:lpstr>
      <vt:lpstr>Segoe UI</vt:lpstr>
      <vt:lpstr>Segoe UI Semilight</vt:lpstr>
      <vt:lpstr>Slack-Lato</vt:lpstr>
      <vt:lpstr>Wingdings</vt:lpstr>
      <vt:lpstr>Microsoft 365 Template Light</vt:lpstr>
      <vt:lpstr>Unlock more business potential with Microsoft 365 Copilot</vt:lpstr>
      <vt:lpstr>PowerPoint Presentation</vt:lpstr>
      <vt:lpstr>PowerPoint Presentation</vt:lpstr>
      <vt:lpstr>Introducing Copilot Chat and agents</vt:lpstr>
      <vt:lpstr>The top Copilot prompts to start exploring</vt:lpstr>
      <vt:lpstr>Sales</vt:lpstr>
      <vt:lpstr>Marketing</vt:lpstr>
      <vt:lpstr>Human resources</vt:lpstr>
      <vt:lpstr>Customer service</vt:lpstr>
      <vt:lpstr>AI has the potential to bring a whole new level of value across your entire business.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1</cp:revision>
  <dcterms:created xsi:type="dcterms:W3CDTF">2025-04-17T18:21:45Z</dcterms:created>
  <dcterms:modified xsi:type="dcterms:W3CDTF">2025-04-24T15:00:14Z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0x010100FF743FB91453AB4DB8662F2E12DC3E10</vt:lpwstr>
  </property>
</Properties>
</file>